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49"/>
  </p:notesMasterIdLst>
  <p:sldIdLst>
    <p:sldId id="256" r:id="rId2"/>
    <p:sldId id="314" r:id="rId3"/>
    <p:sldId id="362" r:id="rId4"/>
    <p:sldId id="316" r:id="rId5"/>
    <p:sldId id="317" r:id="rId6"/>
    <p:sldId id="318" r:id="rId7"/>
    <p:sldId id="319" r:id="rId8"/>
    <p:sldId id="323" r:id="rId9"/>
    <p:sldId id="320" r:id="rId10"/>
    <p:sldId id="321" r:id="rId11"/>
    <p:sldId id="322" r:id="rId12"/>
    <p:sldId id="324" r:id="rId13"/>
    <p:sldId id="360" r:id="rId14"/>
    <p:sldId id="361" r:id="rId15"/>
    <p:sldId id="325" r:id="rId16"/>
    <p:sldId id="327" r:id="rId17"/>
    <p:sldId id="328" r:id="rId18"/>
    <p:sldId id="329" r:id="rId19"/>
    <p:sldId id="330" r:id="rId20"/>
    <p:sldId id="331" r:id="rId21"/>
    <p:sldId id="332" r:id="rId22"/>
    <p:sldId id="334" r:id="rId23"/>
    <p:sldId id="335" r:id="rId24"/>
    <p:sldId id="336" r:id="rId25"/>
    <p:sldId id="363" r:id="rId26"/>
    <p:sldId id="337" r:id="rId27"/>
    <p:sldId id="338" r:id="rId28"/>
    <p:sldId id="33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5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9" r:id="rId48"/>
  </p:sldIdLst>
  <p:sldSz cx="9144000" cy="5143500" type="screen16x9"/>
  <p:notesSz cx="6858000" cy="9144000"/>
  <p:embeddedFontLst>
    <p:embeddedFont>
      <p:font typeface="Manrope" panose="020B0604020202020204" charset="0"/>
      <p:regular r:id="rId50"/>
      <p:bold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  <p:embeddedFont>
      <p:font typeface="Source Sans Pro" panose="020B0503030403020204" pitchFamily="34" charset="0"/>
      <p:regular r:id="rId56"/>
      <p:bold r:id="rId57"/>
      <p:italic r:id="rId58"/>
      <p:boldItalic r:id="rId59"/>
    </p:embeddedFont>
    <p:embeddedFont>
      <p:font typeface="Verdana" panose="020B060403050404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57DD9"/>
    <a:srgbClr val="FF9900"/>
    <a:srgbClr val="00FFFF"/>
    <a:srgbClr val="302C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A2B245-C2E5-48F0-8DB9-861FD41217A7}">
  <a:tblStyle styleId="{FDA2B245-C2E5-48F0-8DB9-861FD41217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718" autoAdjust="0"/>
  </p:normalViewPr>
  <p:slideViewPr>
    <p:cSldViewPr snapToGrid="0">
      <p:cViewPr varScale="1">
        <p:scale>
          <a:sx n="98" d="100"/>
          <a:sy n="98" d="100"/>
        </p:scale>
        <p:origin x="1974" y="72"/>
      </p:cViewPr>
      <p:guideLst>
        <p:guide orient="horz" pos="16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TextBlob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TextBlob+stemm</c:v>
                </c:pt>
                <c:pt idx="1">
                  <c:v>TextBlob+lemm</c:v>
                </c:pt>
                <c:pt idx="2">
                  <c:v>TextBlob+traite</c:v>
                </c:pt>
                <c:pt idx="3">
                  <c:v>TextBlob+brut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0.496</c:v>
                </c:pt>
                <c:pt idx="1">
                  <c:v>0.56999999999999995</c:v>
                </c:pt>
                <c:pt idx="2">
                  <c:v>0.58399999999999996</c:v>
                </c:pt>
                <c:pt idx="3">
                  <c:v>0.60199999999999998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1-46E8-A44B-4C9B0E095B5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TextBlob+stemm</c:v>
                </c:pt>
                <c:pt idx="1">
                  <c:v>TextBlob+lemm</c:v>
                </c:pt>
                <c:pt idx="2">
                  <c:v>TextBlob+traite</c:v>
                </c:pt>
                <c:pt idx="3">
                  <c:v>TextBlob+brut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0.57599999999999996</c:v>
                </c:pt>
                <c:pt idx="1">
                  <c:v>0.60799999999999998</c:v>
                </c:pt>
                <c:pt idx="2">
                  <c:v>0.61599999999999999</c:v>
                </c:pt>
                <c:pt idx="3">
                  <c:v>0.625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1-46E8-A44B-4C9B0E095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Afinn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Afinn+stemm</c:v>
                </c:pt>
                <c:pt idx="1">
                  <c:v>Afinn+lemm</c:v>
                </c:pt>
                <c:pt idx="2">
                  <c:v>Afinn+traite</c:v>
                </c:pt>
                <c:pt idx="3">
                  <c:v>Afinn+brut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0.55400000000000005</c:v>
                </c:pt>
                <c:pt idx="1">
                  <c:v>0.623</c:v>
                </c:pt>
                <c:pt idx="2">
                  <c:v>0.621</c:v>
                </c:pt>
                <c:pt idx="3">
                  <c:v>0.624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1-46E8-A44B-4C9B0E095B5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Afinn+stemm</c:v>
                </c:pt>
                <c:pt idx="1">
                  <c:v>Afinn+lemm</c:v>
                </c:pt>
                <c:pt idx="2">
                  <c:v>Afinn+traite</c:v>
                </c:pt>
                <c:pt idx="3">
                  <c:v>Afinn+brut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0.61399999999999999</c:v>
                </c:pt>
                <c:pt idx="1">
                  <c:v>0.65300000000000002</c:v>
                </c:pt>
                <c:pt idx="2">
                  <c:v>0.65400000000000003</c:v>
                </c:pt>
                <c:pt idx="3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1-46E8-A44B-4C9B0E095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Regression</a:t>
            </a:r>
            <a:r>
              <a:rPr lang="fr-FR" baseline="0" dirty="0"/>
              <a:t> Logistique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LR+stemm</c:v>
                </c:pt>
                <c:pt idx="1">
                  <c:v>LR+lemm</c:v>
                </c:pt>
                <c:pt idx="2">
                  <c:v>LR+traite</c:v>
                </c:pt>
                <c:pt idx="3">
                  <c:v>LR+brut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0.752</c:v>
                </c:pt>
                <c:pt idx="1">
                  <c:v>0.73</c:v>
                </c:pt>
                <c:pt idx="2">
                  <c:v>0.74199999999999999</c:v>
                </c:pt>
                <c:pt idx="3">
                  <c:v>0.71799999999999997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1-46E8-A44B-4C9B0E095B5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LR+stemm</c:v>
                </c:pt>
                <c:pt idx="1">
                  <c:v>LR+lemm</c:v>
                </c:pt>
                <c:pt idx="2">
                  <c:v>LR+traite</c:v>
                </c:pt>
                <c:pt idx="3">
                  <c:v>LR+brut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0.748</c:v>
                </c:pt>
                <c:pt idx="1">
                  <c:v>0.73</c:v>
                </c:pt>
                <c:pt idx="2">
                  <c:v>0.74099999999999999</c:v>
                </c:pt>
                <c:pt idx="3">
                  <c:v>0.71299999999999997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1-46E8-A44B-4C9B0E095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Comparatif des modèles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Feuil1!$A$2:$A$13</c:f>
              <c:strCache>
                <c:ptCount val="12"/>
                <c:pt idx="0">
                  <c:v>LR+stemm</c:v>
                </c:pt>
                <c:pt idx="1">
                  <c:v>LR+traite</c:v>
                </c:pt>
                <c:pt idx="2">
                  <c:v>LR+lemm</c:v>
                </c:pt>
                <c:pt idx="3">
                  <c:v>LR+brut</c:v>
                </c:pt>
                <c:pt idx="4">
                  <c:v>Afinn+brut</c:v>
                </c:pt>
                <c:pt idx="5">
                  <c:v>Afinn+lemm</c:v>
                </c:pt>
                <c:pt idx="6">
                  <c:v>Afinn+traite</c:v>
                </c:pt>
                <c:pt idx="7">
                  <c:v>TextBlob+brut</c:v>
                </c:pt>
                <c:pt idx="8">
                  <c:v>TextBlob+traite</c:v>
                </c:pt>
                <c:pt idx="9">
                  <c:v>TextBlob+lemm</c:v>
                </c:pt>
                <c:pt idx="10">
                  <c:v>Afinn+stemm</c:v>
                </c:pt>
                <c:pt idx="11">
                  <c:v>TextBlob+stemm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0.752</c:v>
                </c:pt>
                <c:pt idx="1">
                  <c:v>0.74199999999999999</c:v>
                </c:pt>
                <c:pt idx="2">
                  <c:v>0.73</c:v>
                </c:pt>
                <c:pt idx="3">
                  <c:v>0.71799999999999997</c:v>
                </c:pt>
                <c:pt idx="4">
                  <c:v>0.624</c:v>
                </c:pt>
                <c:pt idx="5">
                  <c:v>0.623</c:v>
                </c:pt>
                <c:pt idx="6">
                  <c:v>0.621</c:v>
                </c:pt>
                <c:pt idx="7">
                  <c:v>0.60199999999999998</c:v>
                </c:pt>
                <c:pt idx="8">
                  <c:v>0.58399999999999996</c:v>
                </c:pt>
                <c:pt idx="9">
                  <c:v>0.56999999999999995</c:v>
                </c:pt>
                <c:pt idx="10">
                  <c:v>0.55400000000000005</c:v>
                </c:pt>
                <c:pt idx="11">
                  <c:v>0.496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91-46E8-A44B-4C9B0E095B5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Feuil1!$A$2:$A$13</c:f>
              <c:strCache>
                <c:ptCount val="12"/>
                <c:pt idx="0">
                  <c:v>LR+stemm</c:v>
                </c:pt>
                <c:pt idx="1">
                  <c:v>LR+traite</c:v>
                </c:pt>
                <c:pt idx="2">
                  <c:v>LR+lemm</c:v>
                </c:pt>
                <c:pt idx="3">
                  <c:v>LR+brut</c:v>
                </c:pt>
                <c:pt idx="4">
                  <c:v>Afinn+brut</c:v>
                </c:pt>
                <c:pt idx="5">
                  <c:v>Afinn+lemm</c:v>
                </c:pt>
                <c:pt idx="6">
                  <c:v>Afinn+traite</c:v>
                </c:pt>
                <c:pt idx="7">
                  <c:v>TextBlob+brut</c:v>
                </c:pt>
                <c:pt idx="8">
                  <c:v>TextBlob+traite</c:v>
                </c:pt>
                <c:pt idx="9">
                  <c:v>TextBlob+lemm</c:v>
                </c:pt>
                <c:pt idx="10">
                  <c:v>Afinn+stemm</c:v>
                </c:pt>
                <c:pt idx="11">
                  <c:v>TextBlob+stemm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0.748</c:v>
                </c:pt>
                <c:pt idx="1">
                  <c:v>0.74099999999999999</c:v>
                </c:pt>
                <c:pt idx="2">
                  <c:v>0.73</c:v>
                </c:pt>
                <c:pt idx="3">
                  <c:v>0.71299999999999997</c:v>
                </c:pt>
                <c:pt idx="4">
                  <c:v>0.65</c:v>
                </c:pt>
                <c:pt idx="5">
                  <c:v>0.65300000000000002</c:v>
                </c:pt>
                <c:pt idx="6">
                  <c:v>0.65400000000000003</c:v>
                </c:pt>
                <c:pt idx="7">
                  <c:v>0.625</c:v>
                </c:pt>
                <c:pt idx="8">
                  <c:v>0.61599999999999999</c:v>
                </c:pt>
                <c:pt idx="9">
                  <c:v>0.60799999999999998</c:v>
                </c:pt>
                <c:pt idx="10">
                  <c:v>0.61399999999999999</c:v>
                </c:pt>
                <c:pt idx="11">
                  <c:v>0.57599999999999996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91-46E8-A44B-4C9B0E095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W2V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W2V+LSTM+brut</c:v>
                </c:pt>
                <c:pt idx="1">
                  <c:v>W2V+LSTM+traite</c:v>
                </c:pt>
                <c:pt idx="2">
                  <c:v>W2V+LSTM+stemm</c:v>
                </c:pt>
                <c:pt idx="3">
                  <c:v>W2V+LSTM+lemm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0.56399999999999995</c:v>
                </c:pt>
                <c:pt idx="1">
                  <c:v>0.46100000000000002</c:v>
                </c:pt>
                <c:pt idx="2">
                  <c:v>0.52100000000000002</c:v>
                </c:pt>
                <c:pt idx="3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5F-4004-A89B-7FC895A9BE79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W2V+LSTM+brut</c:v>
                </c:pt>
                <c:pt idx="1">
                  <c:v>W2V+LSTM+traite</c:v>
                </c:pt>
                <c:pt idx="2">
                  <c:v>W2V+LSTM+stemm</c:v>
                </c:pt>
                <c:pt idx="3">
                  <c:v>W2V+LSTM+lemm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0.52600000000000002</c:v>
                </c:pt>
                <c:pt idx="1">
                  <c:v>0.53300000000000003</c:v>
                </c:pt>
                <c:pt idx="2">
                  <c:v>0.52600000000000002</c:v>
                </c:pt>
                <c:pt idx="3">
                  <c:v>0.50600000000000001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5F-4004-A89B-7FC895A9BE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 err="1"/>
              <a:t>Glove</a:t>
            </a:r>
            <a:endParaRPr lang="fr-F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GLOVE+LSTM+brut</c:v>
                </c:pt>
                <c:pt idx="1">
                  <c:v>GLOVE+LSTM+traite</c:v>
                </c:pt>
                <c:pt idx="2">
                  <c:v>GLOVE+LSTM+stemm</c:v>
                </c:pt>
                <c:pt idx="3">
                  <c:v>GLOVE+LSTM+lemm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0.69099999999999995</c:v>
                </c:pt>
                <c:pt idx="1">
                  <c:v>0.71599999999999997</c:v>
                </c:pt>
                <c:pt idx="2">
                  <c:v>0.68799999999999994</c:v>
                </c:pt>
                <c:pt idx="3">
                  <c:v>0.71599999999999997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7D-4572-AFF7-6C08F3245047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GLOVE+LSTM+brut</c:v>
                </c:pt>
                <c:pt idx="1">
                  <c:v>GLOVE+LSTM+traite</c:v>
                </c:pt>
                <c:pt idx="2">
                  <c:v>GLOVE+LSTM+stemm</c:v>
                </c:pt>
                <c:pt idx="3">
                  <c:v>GLOVE+LSTM+lemm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0.68600000000000005</c:v>
                </c:pt>
                <c:pt idx="1">
                  <c:v>0.71299999999999997</c:v>
                </c:pt>
                <c:pt idx="2">
                  <c:v>0.67300000000000004</c:v>
                </c:pt>
                <c:pt idx="3">
                  <c:v>0.69299999999999995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7D-4572-AFF7-6C08F3245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BERT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BERT+brut</c:v>
                </c:pt>
                <c:pt idx="1">
                  <c:v>BERT+traite</c:v>
                </c:pt>
                <c:pt idx="2">
                  <c:v>BERT+stemm</c:v>
                </c:pt>
                <c:pt idx="3">
                  <c:v>BERT+lemm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0.60899999999999999</c:v>
                </c:pt>
                <c:pt idx="1">
                  <c:v>0.47299999999999998</c:v>
                </c:pt>
                <c:pt idx="2">
                  <c:v>0.72499999999999998</c:v>
                </c:pt>
                <c:pt idx="3">
                  <c:v>0.67300000000000004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6-416C-97A5-435D269A7782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Feuil1!$A$2:$A$5</c:f>
              <c:strCache>
                <c:ptCount val="4"/>
                <c:pt idx="0">
                  <c:v>BERT+brut</c:v>
                </c:pt>
                <c:pt idx="1">
                  <c:v>BERT+traite</c:v>
                </c:pt>
                <c:pt idx="2">
                  <c:v>BERT+stemm</c:v>
                </c:pt>
                <c:pt idx="3">
                  <c:v>BERT+lemm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0.65800000000000003</c:v>
                </c:pt>
                <c:pt idx="1">
                  <c:v>0.626</c:v>
                </c:pt>
                <c:pt idx="2">
                  <c:v>0.67700000000000005</c:v>
                </c:pt>
                <c:pt idx="3">
                  <c:v>0.66400000000000003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86-416C-97A5-435D269A77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Comparatif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f1_score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Feuil1!$A$2:$A$13</c:f>
              <c:strCache>
                <c:ptCount val="12"/>
                <c:pt idx="0">
                  <c:v>BERT+stemm</c:v>
                </c:pt>
                <c:pt idx="1">
                  <c:v>GLOVE+LSTM+traite</c:v>
                </c:pt>
                <c:pt idx="2">
                  <c:v>GLOVE+LSTM+lemm</c:v>
                </c:pt>
                <c:pt idx="3">
                  <c:v>GLOVE+LSTM+brut</c:v>
                </c:pt>
                <c:pt idx="4">
                  <c:v>GLOVE+LSTM+stemm</c:v>
                </c:pt>
                <c:pt idx="5">
                  <c:v>BERT+lemm</c:v>
                </c:pt>
                <c:pt idx="6">
                  <c:v>BERT+brut</c:v>
                </c:pt>
                <c:pt idx="7">
                  <c:v>W2V+LSTM+brut</c:v>
                </c:pt>
                <c:pt idx="8">
                  <c:v>W2V+LSTM+stemm</c:v>
                </c:pt>
                <c:pt idx="9">
                  <c:v>BERT+traite</c:v>
                </c:pt>
                <c:pt idx="10">
                  <c:v>W2V+LSTM+traite</c:v>
                </c:pt>
                <c:pt idx="11">
                  <c:v>W2V+LSTM+lemm</c:v>
                </c:pt>
              </c:strCache>
            </c:strRef>
          </c:cat>
          <c:val>
            <c:numRef>
              <c:f>Feuil1!$B$2:$B$13</c:f>
              <c:numCache>
                <c:formatCode>General</c:formatCode>
                <c:ptCount val="12"/>
                <c:pt idx="0">
                  <c:v>0.72499999999999998</c:v>
                </c:pt>
                <c:pt idx="1">
                  <c:v>0.71599999999999997</c:v>
                </c:pt>
                <c:pt idx="2">
                  <c:v>0.71599999999999997</c:v>
                </c:pt>
                <c:pt idx="3">
                  <c:v>0.69099999999999995</c:v>
                </c:pt>
                <c:pt idx="4">
                  <c:v>0.68799999999999994</c:v>
                </c:pt>
                <c:pt idx="5">
                  <c:v>0.67300000000000004</c:v>
                </c:pt>
                <c:pt idx="6">
                  <c:v>0.60899999999999999</c:v>
                </c:pt>
                <c:pt idx="7">
                  <c:v>0.56399999999999995</c:v>
                </c:pt>
                <c:pt idx="8">
                  <c:v>0.52100000000000002</c:v>
                </c:pt>
                <c:pt idx="9">
                  <c:v>0.47299999999999998</c:v>
                </c:pt>
                <c:pt idx="10">
                  <c:v>0.46100000000000002</c:v>
                </c:pt>
                <c:pt idx="1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96-4B9D-BE17-EE31BEAA5A03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cat>
            <c:strRef>
              <c:f>Feuil1!$A$2:$A$13</c:f>
              <c:strCache>
                <c:ptCount val="12"/>
                <c:pt idx="0">
                  <c:v>BERT+stemm</c:v>
                </c:pt>
                <c:pt idx="1">
                  <c:v>GLOVE+LSTM+traite</c:v>
                </c:pt>
                <c:pt idx="2">
                  <c:v>GLOVE+LSTM+lemm</c:v>
                </c:pt>
                <c:pt idx="3">
                  <c:v>GLOVE+LSTM+brut</c:v>
                </c:pt>
                <c:pt idx="4">
                  <c:v>GLOVE+LSTM+stemm</c:v>
                </c:pt>
                <c:pt idx="5">
                  <c:v>BERT+lemm</c:v>
                </c:pt>
                <c:pt idx="6">
                  <c:v>BERT+brut</c:v>
                </c:pt>
                <c:pt idx="7">
                  <c:v>W2V+LSTM+brut</c:v>
                </c:pt>
                <c:pt idx="8">
                  <c:v>W2V+LSTM+stemm</c:v>
                </c:pt>
                <c:pt idx="9">
                  <c:v>BERT+traite</c:v>
                </c:pt>
                <c:pt idx="10">
                  <c:v>W2V+LSTM+traite</c:v>
                </c:pt>
                <c:pt idx="11">
                  <c:v>W2V+LSTM+lemm</c:v>
                </c:pt>
              </c:strCache>
            </c:strRef>
          </c:cat>
          <c:val>
            <c:numRef>
              <c:f>Feuil1!$C$2:$C$13</c:f>
              <c:numCache>
                <c:formatCode>General</c:formatCode>
                <c:ptCount val="12"/>
                <c:pt idx="0">
                  <c:v>0.67700000000000005</c:v>
                </c:pt>
                <c:pt idx="1">
                  <c:v>0.71299999999999997</c:v>
                </c:pt>
                <c:pt idx="2">
                  <c:v>0.69299999999999995</c:v>
                </c:pt>
                <c:pt idx="3">
                  <c:v>0.68600000000000005</c:v>
                </c:pt>
                <c:pt idx="4">
                  <c:v>0.67300000000000004</c:v>
                </c:pt>
                <c:pt idx="5">
                  <c:v>0.66400000000000003</c:v>
                </c:pt>
                <c:pt idx="6">
                  <c:v>0.65800000000000003</c:v>
                </c:pt>
                <c:pt idx="7">
                  <c:v>0.52600000000000002</c:v>
                </c:pt>
                <c:pt idx="8">
                  <c:v>0.52600000000000002</c:v>
                </c:pt>
                <c:pt idx="9">
                  <c:v>0.626</c:v>
                </c:pt>
                <c:pt idx="10">
                  <c:v>0.53300000000000003</c:v>
                </c:pt>
                <c:pt idx="11">
                  <c:v>0.50600000000000001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96-4B9D-BE17-EE31BEAA5A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88240"/>
        <c:axId val="724489488"/>
      </c:barChart>
      <c:catAx>
        <c:axId val="72448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9488"/>
        <c:crosses val="autoZero"/>
        <c:auto val="1"/>
        <c:lblAlgn val="ctr"/>
        <c:lblOffset val="100"/>
        <c:noMultiLvlLbl val="0"/>
      </c:catAx>
      <c:valAx>
        <c:axId val="72448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2448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13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124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723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9530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259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f3ed943d1e_0_27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f3ed943d1e_0_27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0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11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20200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46741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rtl="0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046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74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rtl="0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93245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rtl="0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25763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 rtl="0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59805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266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204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9913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23481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33921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222222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5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231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707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75586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275826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2990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910478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126980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6556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u="none" dirty="0">
              <a:solidFill>
                <a:srgbClr val="296EAA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7260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f3ed943d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f3ed943d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493739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7441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622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3ed943d1e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3ed943d1e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097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378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606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726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2369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Nous cliquons ensuite sur *click* « deploy branch ».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*click* Une fois l’application déployé, il suffit maintenant de cliquer sur *click* « view » pour allez sur le site web.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85972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3ed943d1e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3ed943d1e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667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f3ed943d1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f3ed943d1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67439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f3ed943d1e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f3ed943d1e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052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780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16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1335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219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b32e5a25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b32e5a25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3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2177150"/>
            <a:ext cx="57282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220850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7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2" hasCustomPrompt="1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980700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BLANK_8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13100" y="4199388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BLANK_20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BLANK_19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 idx="2" hasCustomPrompt="1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1"/>
          </p:nvPr>
        </p:nvSpPr>
        <p:spPr>
          <a:xfrm>
            <a:off x="2350652" y="4202799"/>
            <a:ext cx="44502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BLANK_15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2"/>
          </p:nvPr>
        </p:nvSpPr>
        <p:spPr>
          <a:xfrm>
            <a:off x="774079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774079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3"/>
          </p:nvPr>
        </p:nvSpPr>
        <p:spPr>
          <a:xfrm>
            <a:off x="2714080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4"/>
          </p:nvPr>
        </p:nvSpPr>
        <p:spPr>
          <a:xfrm>
            <a:off x="2714080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 idx="5"/>
          </p:nvPr>
        </p:nvSpPr>
        <p:spPr>
          <a:xfrm>
            <a:off x="4654074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6"/>
          </p:nvPr>
        </p:nvSpPr>
        <p:spPr>
          <a:xfrm>
            <a:off x="4654074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 idx="7"/>
          </p:nvPr>
        </p:nvSpPr>
        <p:spPr>
          <a:xfrm>
            <a:off x="6594075" y="3071843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8"/>
          </p:nvPr>
        </p:nvSpPr>
        <p:spPr>
          <a:xfrm>
            <a:off x="6594075" y="3451163"/>
            <a:ext cx="17763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2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61" r:id="rId5"/>
    <p:sldLayoutId id="2147483663" r:id="rId6"/>
    <p:sldLayoutId id="2147483664" r:id="rId7"/>
    <p:sldLayoutId id="2147483671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8.png"/><Relationship Id="rId21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2.png"/><Relationship Id="rId5" Type="http://schemas.openxmlformats.org/officeDocument/2006/relationships/image" Target="../media/image18.png"/><Relationship Id="rId10" Type="http://schemas.openxmlformats.org/officeDocument/2006/relationships/image" Target="../media/image31.svg"/><Relationship Id="rId4" Type="http://schemas.openxmlformats.org/officeDocument/2006/relationships/image" Target="../media/image9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limavallantin/why-is-removing-stop-words-not-always-a-good-idea-c8d35bd77214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chart" Target="../charts/chart3.xml"/><Relationship Id="rId4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chart" Target="../charts/chart4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7.svg"/><Relationship Id="rId4" Type="http://schemas.openxmlformats.org/officeDocument/2006/relationships/image" Target="../media/image55.sv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gif"/><Relationship Id="rId3" Type="http://schemas.openxmlformats.org/officeDocument/2006/relationships/image" Target="../media/image46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gif"/><Relationship Id="rId5" Type="http://schemas.openxmlformats.org/officeDocument/2006/relationships/chart" Target="../charts/chart6.xml"/><Relationship Id="rId4" Type="http://schemas.openxmlformats.org/officeDocument/2006/relationships/image" Target="../media/image47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64.svg"/><Relationship Id="rId5" Type="http://schemas.openxmlformats.org/officeDocument/2006/relationships/image" Target="../media/image69.svg"/><Relationship Id="rId10" Type="http://schemas.openxmlformats.org/officeDocument/2006/relationships/image" Target="../media/image63.png"/><Relationship Id="rId4" Type="http://schemas.openxmlformats.org/officeDocument/2006/relationships/image" Target="../media/image68.png"/><Relationship Id="rId9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www.kaggle.com/datasets/kazanova/sentiment14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!test"/>
          <p:cNvSpPr txBox="1">
            <a:spLocks noGrp="1"/>
          </p:cNvSpPr>
          <p:nvPr>
            <p:ph type="ctrTitle"/>
          </p:nvPr>
        </p:nvSpPr>
        <p:spPr>
          <a:xfrm>
            <a:off x="713100" y="2177150"/>
            <a:ext cx="4262023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 Paradis</a:t>
            </a:r>
            <a:endParaRPr dirty="0"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Manrope" panose="020B0604020202020204" charset="0"/>
              </a:rPr>
              <a:t>Analyse des sentiments</a:t>
            </a:r>
          </a:p>
        </p:txBody>
      </p:sp>
      <p:pic>
        <p:nvPicPr>
          <p:cNvPr id="183" name="Google Shape;183;p37"/>
          <p:cNvPicPr preferRelativeResize="0"/>
          <p:nvPr/>
        </p:nvPicPr>
        <p:blipFill rotWithShape="1">
          <a:blip r:embed="rId4">
            <a:alphaModFix/>
          </a:blip>
          <a:srcRect l="3174" t="16283" r="2056" b="18215"/>
          <a:stretch/>
        </p:blipFill>
        <p:spPr>
          <a:xfrm rot="379241">
            <a:off x="9265447" y="1168465"/>
            <a:ext cx="7105123" cy="259856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8"/>
    </mc:Choice>
    <mc:Fallback xmlns="">
      <p:transition spd="slow" advTm="8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-0.79132 -0.1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66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sp>
        <p:nvSpPr>
          <p:cNvPr id="16" name="Google Shape;437;p52">
            <a:extLst>
              <a:ext uri="{FF2B5EF4-FFF2-40B4-BE49-F238E27FC236}">
                <a16:creationId xmlns:a16="http://schemas.microsoft.com/office/drawing/2014/main" id="{5D9CE43A-D5BA-DA0D-B25E-6624EB88DCC2}"/>
              </a:ext>
            </a:extLst>
          </p:cNvPr>
          <p:cNvSpPr/>
          <p:nvPr/>
        </p:nvSpPr>
        <p:spPr>
          <a:xfrm>
            <a:off x="586649" y="2742082"/>
            <a:ext cx="1095421" cy="1095421"/>
          </a:xfrm>
          <a:prstGeom prst="donut">
            <a:avLst>
              <a:gd name="adj" fmla="val 233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8;p52">
            <a:extLst>
              <a:ext uri="{FF2B5EF4-FFF2-40B4-BE49-F238E27FC236}">
                <a16:creationId xmlns:a16="http://schemas.microsoft.com/office/drawing/2014/main" id="{AA525293-800E-8228-5ABC-B31DA8D8769D}"/>
              </a:ext>
            </a:extLst>
          </p:cNvPr>
          <p:cNvSpPr/>
          <p:nvPr/>
        </p:nvSpPr>
        <p:spPr>
          <a:xfrm>
            <a:off x="586758" y="2742082"/>
            <a:ext cx="1095421" cy="1095421"/>
          </a:xfrm>
          <a:prstGeom prst="blockArc">
            <a:avLst>
              <a:gd name="adj1" fmla="val 16162068"/>
              <a:gd name="adj2" fmla="val 5345521"/>
              <a:gd name="adj3" fmla="val 230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4;p52">
            <a:extLst>
              <a:ext uri="{FF2B5EF4-FFF2-40B4-BE49-F238E27FC236}">
                <a16:creationId xmlns:a16="http://schemas.microsoft.com/office/drawing/2014/main" id="{A1167F0D-CDD7-2494-0013-04648855B71C}"/>
              </a:ext>
            </a:extLst>
          </p:cNvPr>
          <p:cNvSpPr/>
          <p:nvPr/>
        </p:nvSpPr>
        <p:spPr>
          <a:xfrm>
            <a:off x="1198263" y="3835630"/>
            <a:ext cx="605386" cy="6050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55;p52">
            <a:extLst>
              <a:ext uri="{FF2B5EF4-FFF2-40B4-BE49-F238E27FC236}">
                <a16:creationId xmlns:a16="http://schemas.microsoft.com/office/drawing/2014/main" id="{996175BF-8512-4EBF-FD3C-F3C8E601F1E7}"/>
              </a:ext>
            </a:extLst>
          </p:cNvPr>
          <p:cNvSpPr/>
          <p:nvPr/>
        </p:nvSpPr>
        <p:spPr>
          <a:xfrm>
            <a:off x="486999" y="3835630"/>
            <a:ext cx="605386" cy="60506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D65B58D-B1E9-0DD7-9334-C9D603A45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649" y="3935122"/>
            <a:ext cx="406087" cy="40608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210F94D-9CC4-3B8E-F336-4BF1AE3148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1655" y="3950765"/>
            <a:ext cx="386116" cy="386116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BA03DEC-41C1-E8FC-D055-04E7B0DD7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41842" y="2764505"/>
            <a:ext cx="1095421" cy="1095421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FD172A34-BEBA-CD62-AC75-B4DEF1B1A542}"/>
              </a:ext>
            </a:extLst>
          </p:cNvPr>
          <p:cNvSpPr/>
          <p:nvPr/>
        </p:nvSpPr>
        <p:spPr>
          <a:xfrm rot="2708014">
            <a:off x="2687470" y="2788445"/>
            <a:ext cx="1204166" cy="1200690"/>
          </a:xfrm>
          <a:prstGeom prst="plus">
            <a:avLst>
              <a:gd name="adj" fmla="val 47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D4FD4DF-2BC1-7985-85E3-A5CD5C75D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76108" y="2855344"/>
            <a:ext cx="1095421" cy="109542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C390EF7-0B08-8060-CC1D-BEBFDA40D7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EC24D5B1-34DB-5E8C-5A8A-2B47BF9C05D5}"/>
              </a:ext>
            </a:extLst>
          </p:cNvPr>
          <p:cNvGrpSpPr/>
          <p:nvPr/>
        </p:nvGrpSpPr>
        <p:grpSpPr>
          <a:xfrm>
            <a:off x="7129487" y="2845358"/>
            <a:ext cx="1316650" cy="1698617"/>
            <a:chOff x="6115366" y="2855344"/>
            <a:chExt cx="1316650" cy="1698617"/>
          </a:xfrm>
        </p:grpSpPr>
        <p:sp>
          <p:nvSpPr>
            <p:cNvPr id="2" name="Google Shape;437;p52">
              <a:extLst>
                <a:ext uri="{FF2B5EF4-FFF2-40B4-BE49-F238E27FC236}">
                  <a16:creationId xmlns:a16="http://schemas.microsoft.com/office/drawing/2014/main" id="{6B1E0568-F379-8374-4849-78C751C64871}"/>
                </a:ext>
              </a:extLst>
            </p:cNvPr>
            <p:cNvSpPr/>
            <p:nvPr/>
          </p:nvSpPr>
          <p:spPr>
            <a:xfrm>
              <a:off x="6215016" y="2855344"/>
              <a:ext cx="1095421" cy="1095421"/>
            </a:xfrm>
            <a:prstGeom prst="donut">
              <a:avLst>
                <a:gd name="adj" fmla="val 2335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52">
              <a:extLst>
                <a:ext uri="{FF2B5EF4-FFF2-40B4-BE49-F238E27FC236}">
                  <a16:creationId xmlns:a16="http://schemas.microsoft.com/office/drawing/2014/main" id="{3ADDA614-381F-00A2-0651-F4EE513AB52B}"/>
                </a:ext>
              </a:extLst>
            </p:cNvPr>
            <p:cNvSpPr/>
            <p:nvPr/>
          </p:nvSpPr>
          <p:spPr>
            <a:xfrm>
              <a:off x="6215125" y="2855344"/>
              <a:ext cx="1095421" cy="1095421"/>
            </a:xfrm>
            <a:prstGeom prst="blockArc">
              <a:avLst>
                <a:gd name="adj1" fmla="val 16162068"/>
                <a:gd name="adj2" fmla="val 5345521"/>
                <a:gd name="adj3" fmla="val 230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;p52">
              <a:extLst>
                <a:ext uri="{FF2B5EF4-FFF2-40B4-BE49-F238E27FC236}">
                  <a16:creationId xmlns:a16="http://schemas.microsoft.com/office/drawing/2014/main" id="{DC5EFA6D-CF60-8C81-5C45-52ACC44CF38D}"/>
                </a:ext>
              </a:extLst>
            </p:cNvPr>
            <p:cNvSpPr/>
            <p:nvPr/>
          </p:nvSpPr>
          <p:spPr>
            <a:xfrm>
              <a:off x="6826630" y="3948892"/>
              <a:ext cx="605386" cy="60506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5;p52">
              <a:extLst>
                <a:ext uri="{FF2B5EF4-FFF2-40B4-BE49-F238E27FC236}">
                  <a16:creationId xmlns:a16="http://schemas.microsoft.com/office/drawing/2014/main" id="{FC6A3F9D-6192-B631-2A76-C6E76B9E8501}"/>
                </a:ext>
              </a:extLst>
            </p:cNvPr>
            <p:cNvSpPr/>
            <p:nvPr/>
          </p:nvSpPr>
          <p:spPr>
            <a:xfrm>
              <a:off x="6115366" y="3948892"/>
              <a:ext cx="605386" cy="60506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7D9D7FB4-68E3-872B-9DB5-5D5E079F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15016" y="4048384"/>
              <a:ext cx="406087" cy="406087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75716FA0-6EE2-DA91-FD22-AA8E027C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40022" y="4064027"/>
              <a:ext cx="386116" cy="38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40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sp>
        <p:nvSpPr>
          <p:cNvPr id="16" name="Google Shape;437;p52">
            <a:extLst>
              <a:ext uri="{FF2B5EF4-FFF2-40B4-BE49-F238E27FC236}">
                <a16:creationId xmlns:a16="http://schemas.microsoft.com/office/drawing/2014/main" id="{5D9CE43A-D5BA-DA0D-B25E-6624EB88DCC2}"/>
              </a:ext>
            </a:extLst>
          </p:cNvPr>
          <p:cNvSpPr/>
          <p:nvPr/>
        </p:nvSpPr>
        <p:spPr>
          <a:xfrm>
            <a:off x="1209299" y="2295799"/>
            <a:ext cx="1384878" cy="1384878"/>
          </a:xfrm>
          <a:prstGeom prst="donut">
            <a:avLst>
              <a:gd name="adj" fmla="val 233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8;p52">
            <a:extLst>
              <a:ext uri="{FF2B5EF4-FFF2-40B4-BE49-F238E27FC236}">
                <a16:creationId xmlns:a16="http://schemas.microsoft.com/office/drawing/2014/main" id="{AA525293-800E-8228-5ABC-B31DA8D8769D}"/>
              </a:ext>
            </a:extLst>
          </p:cNvPr>
          <p:cNvSpPr/>
          <p:nvPr/>
        </p:nvSpPr>
        <p:spPr>
          <a:xfrm>
            <a:off x="1209408" y="2295799"/>
            <a:ext cx="1384878" cy="1384878"/>
          </a:xfrm>
          <a:prstGeom prst="blockArc">
            <a:avLst>
              <a:gd name="adj1" fmla="val 16162068"/>
              <a:gd name="adj2" fmla="val 5345521"/>
              <a:gd name="adj3" fmla="val 230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4;p52">
            <a:extLst>
              <a:ext uri="{FF2B5EF4-FFF2-40B4-BE49-F238E27FC236}">
                <a16:creationId xmlns:a16="http://schemas.microsoft.com/office/drawing/2014/main" id="{A1167F0D-CDD7-2494-0013-04648855B71C}"/>
              </a:ext>
            </a:extLst>
          </p:cNvPr>
          <p:cNvSpPr/>
          <p:nvPr/>
        </p:nvSpPr>
        <p:spPr>
          <a:xfrm>
            <a:off x="1908890" y="3680677"/>
            <a:ext cx="765355" cy="76495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55;p52">
            <a:extLst>
              <a:ext uri="{FF2B5EF4-FFF2-40B4-BE49-F238E27FC236}">
                <a16:creationId xmlns:a16="http://schemas.microsoft.com/office/drawing/2014/main" id="{996175BF-8512-4EBF-FD3C-F3C8E601F1E7}"/>
              </a:ext>
            </a:extLst>
          </p:cNvPr>
          <p:cNvSpPr/>
          <p:nvPr/>
        </p:nvSpPr>
        <p:spPr>
          <a:xfrm>
            <a:off x="1139051" y="3694892"/>
            <a:ext cx="765355" cy="76495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D65B58D-B1E9-0DD7-9334-C9D603A45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240" y="3820672"/>
            <a:ext cx="513393" cy="513393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210F94D-9CC4-3B8E-F336-4BF1AE3148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4912" y="3817461"/>
            <a:ext cx="488144" cy="488144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BA03DEC-41C1-E8FC-D055-04E7B0DD7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4662" y="2710515"/>
            <a:ext cx="1294675" cy="1294675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FD172A34-BEBA-CD62-AC75-B4DEF1B1A542}"/>
              </a:ext>
            </a:extLst>
          </p:cNvPr>
          <p:cNvSpPr/>
          <p:nvPr/>
        </p:nvSpPr>
        <p:spPr>
          <a:xfrm rot="2708014">
            <a:off x="3860399" y="2724506"/>
            <a:ext cx="1423200" cy="1419092"/>
          </a:xfrm>
          <a:prstGeom prst="plus">
            <a:avLst>
              <a:gd name="adj" fmla="val 47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BD4FD4DF-2BC1-7985-85E3-A5CD5C75D0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65237" y="2607233"/>
            <a:ext cx="1397957" cy="1397957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DC3BC307-03D9-F0A6-95D0-0D482E8A67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58352" y="97495"/>
            <a:ext cx="568501" cy="568501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C29F4460-B002-EACF-E2AE-E5084FA6A7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58352" y="80088"/>
            <a:ext cx="568501" cy="568501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91B5BB4C-27C8-A3F6-5EB6-76838148215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58352" y="87969"/>
            <a:ext cx="568501" cy="568501"/>
          </a:xfrm>
          <a:prstGeom prst="rect">
            <a:avLst/>
          </a:prstGeom>
        </p:spPr>
      </p:pic>
      <p:pic>
        <p:nvPicPr>
          <p:cNvPr id="29" name="Graphique 28">
            <a:extLst>
              <a:ext uri="{FF2B5EF4-FFF2-40B4-BE49-F238E27FC236}">
                <a16:creationId xmlns:a16="http://schemas.microsoft.com/office/drawing/2014/main" id="{7E0C7291-CB96-A343-C905-93D1D6B5AD9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58353" y="85860"/>
            <a:ext cx="568501" cy="568501"/>
          </a:xfrm>
          <a:prstGeom prst="rect">
            <a:avLst/>
          </a:prstGeom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A4438517-746D-62C8-F45E-CBF3A902D9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6B3599B8-47BA-F6AA-DD97-544A8D86B93D}"/>
              </a:ext>
            </a:extLst>
          </p:cNvPr>
          <p:cNvSpPr/>
          <p:nvPr/>
        </p:nvSpPr>
        <p:spPr>
          <a:xfrm>
            <a:off x="3247952" y="3388791"/>
            <a:ext cx="4448247" cy="506940"/>
          </a:xfrm>
          <a:custGeom>
            <a:avLst/>
            <a:gdLst>
              <a:gd name="connsiteX0" fmla="*/ 47697 w 4400622"/>
              <a:gd name="connsiteY0" fmla="*/ 0 h 333381"/>
              <a:gd name="connsiteX1" fmla="*/ 619197 w 4400622"/>
              <a:gd name="connsiteY1" fmla="*/ 333375 h 333381"/>
              <a:gd name="connsiteX2" fmla="*/ 4400622 w 4400622"/>
              <a:gd name="connsiteY2" fmla="*/ 9525 h 33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622" h="333381">
                <a:moveTo>
                  <a:pt x="47697" y="0"/>
                </a:moveTo>
                <a:cubicBezTo>
                  <a:pt x="-29297" y="165894"/>
                  <a:pt x="-106290" y="331788"/>
                  <a:pt x="619197" y="333375"/>
                </a:cubicBezTo>
                <a:cubicBezTo>
                  <a:pt x="1344684" y="334962"/>
                  <a:pt x="3762447" y="42862"/>
                  <a:pt x="4400622" y="9525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49EAE11D-B725-560D-A6E0-6D881ED1E968}"/>
              </a:ext>
            </a:extLst>
          </p:cNvPr>
          <p:cNvSpPr/>
          <p:nvPr/>
        </p:nvSpPr>
        <p:spPr>
          <a:xfrm>
            <a:off x="3247952" y="3388791"/>
            <a:ext cx="2581348" cy="506940"/>
          </a:xfrm>
          <a:custGeom>
            <a:avLst/>
            <a:gdLst>
              <a:gd name="connsiteX0" fmla="*/ 47697 w 4400622"/>
              <a:gd name="connsiteY0" fmla="*/ 0 h 333381"/>
              <a:gd name="connsiteX1" fmla="*/ 619197 w 4400622"/>
              <a:gd name="connsiteY1" fmla="*/ 333375 h 333381"/>
              <a:gd name="connsiteX2" fmla="*/ 4400622 w 4400622"/>
              <a:gd name="connsiteY2" fmla="*/ 9525 h 33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622" h="333381">
                <a:moveTo>
                  <a:pt x="47697" y="0"/>
                </a:moveTo>
                <a:cubicBezTo>
                  <a:pt x="-29297" y="165894"/>
                  <a:pt x="-106290" y="331788"/>
                  <a:pt x="619197" y="333375"/>
                </a:cubicBezTo>
                <a:cubicBezTo>
                  <a:pt x="1344684" y="334962"/>
                  <a:pt x="3762447" y="42862"/>
                  <a:pt x="4400622" y="9525"/>
                </a:cubicBezTo>
              </a:path>
            </a:pathLst>
          </a:custGeom>
          <a:noFill/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C390EF7-0B08-8060-CC1D-BEBFDA40D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C1A18047-2012-6574-5D7E-1F8752BCB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91806" y="2362335"/>
            <a:ext cx="568501" cy="568501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AD60A504-F35C-262B-3EF3-53A30C45C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83694" y="2362335"/>
            <a:ext cx="568501" cy="568501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1C276F02-38CC-7C03-0653-488C0198A1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9740" y="2362335"/>
            <a:ext cx="568501" cy="568501"/>
          </a:xfrm>
          <a:prstGeom prst="rect">
            <a:avLst/>
          </a:prstGeom>
        </p:spPr>
      </p:pic>
      <p:pic>
        <p:nvPicPr>
          <p:cNvPr id="24" name="Graphique 23">
            <a:extLst>
              <a:ext uri="{FF2B5EF4-FFF2-40B4-BE49-F238E27FC236}">
                <a16:creationId xmlns:a16="http://schemas.microsoft.com/office/drawing/2014/main" id="{C1B38D10-1F5C-0E0A-519F-A09EE1564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5759" y="2362335"/>
            <a:ext cx="568501" cy="568501"/>
          </a:xfrm>
          <a:prstGeom prst="rect">
            <a:avLst/>
          </a:prstGeom>
        </p:spPr>
      </p:pic>
      <p:sp>
        <p:nvSpPr>
          <p:cNvPr id="25" name="Google Shape;432;p52">
            <a:extLst>
              <a:ext uri="{FF2B5EF4-FFF2-40B4-BE49-F238E27FC236}">
                <a16:creationId xmlns:a16="http://schemas.microsoft.com/office/drawing/2014/main" id="{9415B73C-5C60-E92E-0D59-8C2EB3E4B2EE}"/>
              </a:ext>
            </a:extLst>
          </p:cNvPr>
          <p:cNvSpPr txBox="1"/>
          <p:nvPr/>
        </p:nvSpPr>
        <p:spPr>
          <a:xfrm>
            <a:off x="579909" y="3208428"/>
            <a:ext cx="16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brut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" name="Google Shape;432;p52">
            <a:extLst>
              <a:ext uri="{FF2B5EF4-FFF2-40B4-BE49-F238E27FC236}">
                <a16:creationId xmlns:a16="http://schemas.microsoft.com/office/drawing/2014/main" id="{BCD19E50-A01C-5000-0ADF-D97D76E8B4A6}"/>
              </a:ext>
            </a:extLst>
          </p:cNvPr>
          <p:cNvSpPr txBox="1"/>
          <p:nvPr/>
        </p:nvSpPr>
        <p:spPr>
          <a:xfrm>
            <a:off x="2575956" y="3208428"/>
            <a:ext cx="16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traite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" name="Google Shape;432;p52">
            <a:extLst>
              <a:ext uri="{FF2B5EF4-FFF2-40B4-BE49-F238E27FC236}">
                <a16:creationId xmlns:a16="http://schemas.microsoft.com/office/drawing/2014/main" id="{88FAF781-A61E-81D8-023E-9AE083307402}"/>
              </a:ext>
            </a:extLst>
          </p:cNvPr>
          <p:cNvSpPr txBox="1"/>
          <p:nvPr/>
        </p:nvSpPr>
        <p:spPr>
          <a:xfrm>
            <a:off x="4967844" y="3208428"/>
            <a:ext cx="16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lemm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" name="Google Shape;432;p52">
            <a:extLst>
              <a:ext uri="{FF2B5EF4-FFF2-40B4-BE49-F238E27FC236}">
                <a16:creationId xmlns:a16="http://schemas.microsoft.com/office/drawing/2014/main" id="{01C1A677-459E-2DCF-CF9A-1550209AD91E}"/>
              </a:ext>
            </a:extLst>
          </p:cNvPr>
          <p:cNvSpPr txBox="1"/>
          <p:nvPr/>
        </p:nvSpPr>
        <p:spPr>
          <a:xfrm>
            <a:off x="6963891" y="3208428"/>
            <a:ext cx="16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stemm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190200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9" grpId="0" animBg="1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D6FA81E0-A1A5-06D8-5993-313E47B7C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580" y="446111"/>
            <a:ext cx="6804840" cy="2233589"/>
          </a:xfrm>
          <a:prstGeom prst="rect">
            <a:avLst/>
          </a:prstGeom>
        </p:spPr>
      </p:pic>
      <p:sp>
        <p:nvSpPr>
          <p:cNvPr id="11" name="ZoneTexte 16">
            <a:extLst>
              <a:ext uri="{FF2B5EF4-FFF2-40B4-BE49-F238E27FC236}">
                <a16:creationId xmlns:a16="http://schemas.microsoft.com/office/drawing/2014/main" id="{97961EF4-718F-7091-6DC9-C7D965217955}"/>
              </a:ext>
            </a:extLst>
          </p:cNvPr>
          <p:cNvSpPr txBox="1"/>
          <p:nvPr/>
        </p:nvSpPr>
        <p:spPr>
          <a:xfrm>
            <a:off x="2065870" y="3645808"/>
            <a:ext cx="59085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I 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told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you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that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she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 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was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 not happy</a:t>
            </a:r>
          </a:p>
        </p:txBody>
      </p:sp>
    </p:spTree>
    <p:extLst>
      <p:ext uri="{BB962C8B-B14F-4D97-AF65-F5344CB8AC3E}">
        <p14:creationId xmlns:p14="http://schemas.microsoft.com/office/powerpoint/2010/main" val="486729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17" name="Google Shape;426;p51">
            <a:extLst>
              <a:ext uri="{FF2B5EF4-FFF2-40B4-BE49-F238E27FC236}">
                <a16:creationId xmlns:a16="http://schemas.microsoft.com/office/drawing/2014/main" id="{40EE11A9-D51E-58B1-CCC1-72631B24609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315" t="11257" r="3201" b="6512"/>
          <a:stretch/>
        </p:blipFill>
        <p:spPr>
          <a:xfrm rot="20605616">
            <a:off x="-6566594" y="1178712"/>
            <a:ext cx="6087854" cy="285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FA81E0-A1A5-06D8-5993-313E47B7C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580" y="446111"/>
            <a:ext cx="6804840" cy="2233589"/>
          </a:xfrm>
          <a:prstGeom prst="rect">
            <a:avLst/>
          </a:prstGeom>
        </p:spPr>
      </p:pic>
      <p:sp>
        <p:nvSpPr>
          <p:cNvPr id="11" name="ZoneTexte 16">
            <a:extLst>
              <a:ext uri="{FF2B5EF4-FFF2-40B4-BE49-F238E27FC236}">
                <a16:creationId xmlns:a16="http://schemas.microsoft.com/office/drawing/2014/main" id="{97961EF4-718F-7091-6DC9-C7D965217955}"/>
              </a:ext>
            </a:extLst>
          </p:cNvPr>
          <p:cNvSpPr txBox="1"/>
          <p:nvPr/>
        </p:nvSpPr>
        <p:spPr>
          <a:xfrm>
            <a:off x="3260878" y="3645808"/>
            <a:ext cx="262224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‘</a:t>
            </a:r>
            <a:r>
              <a:rPr lang="fr-FR" sz="2800" b="1" dirty="0" err="1">
                <a:solidFill>
                  <a:schemeClr val="bg2"/>
                </a:solidFill>
                <a:latin typeface="Manrope" panose="020B0604020202020204" charset="0"/>
              </a:rPr>
              <a:t>told</a:t>
            </a:r>
            <a:r>
              <a:rPr lang="fr-FR" sz="2800" b="1" dirty="0">
                <a:solidFill>
                  <a:schemeClr val="bg2"/>
                </a:solidFill>
                <a:latin typeface="Manrope" panose="020B0604020202020204" charset="0"/>
              </a:rPr>
              <a:t>’, ‘happy’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8D079A-9122-C739-37D0-3AC6B7A5C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" y="0"/>
            <a:ext cx="9144000" cy="4518338"/>
          </a:xfrm>
          <a:prstGeom prst="rect">
            <a:avLst/>
          </a:prstGeom>
        </p:spPr>
      </p:pic>
      <p:sp>
        <p:nvSpPr>
          <p:cNvPr id="4" name="ZoneTexte 16">
            <a:extLst>
              <a:ext uri="{FF2B5EF4-FFF2-40B4-BE49-F238E27FC236}">
                <a16:creationId xmlns:a16="http://schemas.microsoft.com/office/drawing/2014/main" id="{228AACBB-A01E-BC54-1EAB-73894C1A831E}"/>
              </a:ext>
            </a:extLst>
          </p:cNvPr>
          <p:cNvSpPr txBox="1"/>
          <p:nvPr/>
        </p:nvSpPr>
        <p:spPr>
          <a:xfrm>
            <a:off x="1636775" y="4573474"/>
            <a:ext cx="59085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296EAA"/>
                </a:solidFill>
                <a:latin typeface="Helvetica Neue"/>
                <a:hlinkClick r:id="rId8"/>
              </a:rPr>
              <a:t>https://medium.com/@limavallantin/why-is-removing-stop-words-not-always-a-good-idea-c8d35bd77214</a:t>
            </a:r>
            <a:endParaRPr lang="fr-FR" b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6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>
            <a:spLocks noGrp="1"/>
          </p:cNvSpPr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Modèle de base</a:t>
            </a:r>
          </a:p>
        </p:txBody>
      </p:sp>
      <p:sp>
        <p:nvSpPr>
          <p:cNvPr id="424" name="Google Shape;424;p51"/>
          <p:cNvSpPr txBox="1">
            <a:spLocks noGrp="1"/>
          </p:cNvSpPr>
          <p:nvPr>
            <p:ph type="title" idx="2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426" name="Google Shape;426;p51"/>
          <p:cNvPicPr preferRelativeResize="0"/>
          <p:nvPr/>
        </p:nvPicPr>
        <p:blipFill rotWithShape="1">
          <a:blip r:embed="rId3">
            <a:alphaModFix/>
          </a:blip>
          <a:srcRect l="5315" t="11257" r="3201" b="6512"/>
          <a:stretch/>
        </p:blipFill>
        <p:spPr>
          <a:xfrm rot="214505">
            <a:off x="197971" y="386999"/>
            <a:ext cx="6087854" cy="2859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715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 idx="2"/>
          </p:nvPr>
        </p:nvSpPr>
        <p:spPr>
          <a:xfrm>
            <a:off x="3010917" y="3429921"/>
            <a:ext cx="3122166" cy="666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TextBlob</a:t>
            </a:r>
            <a:endParaRPr sz="3200" dirty="0"/>
          </a:p>
        </p:txBody>
      </p:sp>
      <p:sp>
        <p:nvSpPr>
          <p:cNvPr id="378" name="Google Shape;378;p49"/>
          <p:cNvSpPr/>
          <p:nvPr/>
        </p:nvSpPr>
        <p:spPr>
          <a:xfrm>
            <a:off x="3270811" y="750797"/>
            <a:ext cx="2602378" cy="26023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9395466C-9F15-434F-7A84-991BF305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53" y="1494055"/>
            <a:ext cx="1544893" cy="1544893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A0D611-EECC-8FE4-555F-AEA4F95D5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832" y="833298"/>
            <a:ext cx="880335" cy="88033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189D8B7-3F81-8EA7-B83F-7F5AAFDC90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71"/>
          <a:stretch/>
        </p:blipFill>
        <p:spPr>
          <a:xfrm>
            <a:off x="0" y="3580599"/>
            <a:ext cx="9144000" cy="1214226"/>
          </a:xfrm>
          <a:prstGeom prst="rect">
            <a:avLst/>
          </a:prstGeom>
        </p:spPr>
      </p:pic>
      <p:pic>
        <p:nvPicPr>
          <p:cNvPr id="2" name="Google Shape;426;p51">
            <a:extLst>
              <a:ext uri="{FF2B5EF4-FFF2-40B4-BE49-F238E27FC236}">
                <a16:creationId xmlns:a16="http://schemas.microsoft.com/office/drawing/2014/main" id="{C5CC9472-CC2C-2C88-AA47-A8A9382914D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5315" t="11257" r="3201" b="6512"/>
          <a:stretch/>
        </p:blipFill>
        <p:spPr>
          <a:xfrm rot="214505">
            <a:off x="9227218" y="1609397"/>
            <a:ext cx="6087854" cy="2859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60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0" grpId="1"/>
      <p:bldP spid="37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/>
          <p:nvPr/>
        </p:nvSpPr>
        <p:spPr>
          <a:xfrm>
            <a:off x="142601" y="77029"/>
            <a:ext cx="1203131" cy="12031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9395466C-9F15-434F-7A84-991BF305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48" y="452775"/>
            <a:ext cx="714235" cy="71423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A0D611-EECC-8FE4-555F-AEA4F95D5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67" y="174627"/>
            <a:ext cx="406996" cy="406996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6563AB3-D257-71D2-33E4-01A4B28B7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7626317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3802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78;p49">
            <a:extLst>
              <a:ext uri="{FF2B5EF4-FFF2-40B4-BE49-F238E27FC236}">
                <a16:creationId xmlns:a16="http://schemas.microsoft.com/office/drawing/2014/main" id="{EA2A4716-C240-958F-3A30-5AEE3F35208E}"/>
              </a:ext>
            </a:extLst>
          </p:cNvPr>
          <p:cNvSpPr/>
          <p:nvPr/>
        </p:nvSpPr>
        <p:spPr>
          <a:xfrm>
            <a:off x="3270811" y="750797"/>
            <a:ext cx="2602378" cy="26023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907A0E35-CCAE-E8A2-54C6-7E457E6A0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53" y="1494055"/>
            <a:ext cx="1544893" cy="154489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BA799721-8F26-63C4-764F-57959F0976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832" y="833298"/>
            <a:ext cx="880335" cy="880335"/>
          </a:xfrm>
          <a:prstGeom prst="rect">
            <a:avLst/>
          </a:prstGeom>
        </p:spPr>
      </p:pic>
      <p:sp>
        <p:nvSpPr>
          <p:cNvPr id="15" name="Google Shape;370;p49">
            <a:extLst>
              <a:ext uri="{FF2B5EF4-FFF2-40B4-BE49-F238E27FC236}">
                <a16:creationId xmlns:a16="http://schemas.microsoft.com/office/drawing/2014/main" id="{93EB0C19-890C-A2FD-1554-E76B941424F1}"/>
              </a:ext>
            </a:extLst>
          </p:cNvPr>
          <p:cNvSpPr txBox="1">
            <a:spLocks/>
          </p:cNvSpPr>
          <p:nvPr/>
        </p:nvSpPr>
        <p:spPr>
          <a:xfrm>
            <a:off x="3010917" y="3429921"/>
            <a:ext cx="3122166" cy="66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fr-FR" sz="3200" dirty="0" err="1"/>
              <a:t>Afinn</a:t>
            </a:r>
            <a:endParaRPr lang="fr-FR" sz="3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2572ED-49BE-D784-93D2-38E05B00A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97427"/>
            <a:ext cx="9144000" cy="11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8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/>
          <p:nvPr/>
        </p:nvSpPr>
        <p:spPr>
          <a:xfrm>
            <a:off x="142601" y="77029"/>
            <a:ext cx="1203131" cy="12031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9395466C-9F15-434F-7A84-991BF305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48" y="452775"/>
            <a:ext cx="714235" cy="71423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A0D611-EECC-8FE4-555F-AEA4F95D5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667" y="174627"/>
            <a:ext cx="406996" cy="406996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6563AB3-D257-71D2-33E4-01A4B28B7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853842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8947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e 28">
            <a:extLst>
              <a:ext uri="{FF2B5EF4-FFF2-40B4-BE49-F238E27FC236}">
                <a16:creationId xmlns:a16="http://schemas.microsoft.com/office/drawing/2014/main" id="{3B8592F8-0AE7-C326-27DF-85198D41CB06}"/>
              </a:ext>
            </a:extLst>
          </p:cNvPr>
          <p:cNvGrpSpPr/>
          <p:nvPr/>
        </p:nvGrpSpPr>
        <p:grpSpPr>
          <a:xfrm>
            <a:off x="5735863" y="2484774"/>
            <a:ext cx="1270027" cy="972802"/>
            <a:chOff x="5345338" y="2571750"/>
            <a:chExt cx="1270027" cy="972802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B8E66805-4CD2-1420-8A3F-576EFE22F29B}"/>
                </a:ext>
              </a:extLst>
            </p:cNvPr>
            <p:cNvGrpSpPr/>
            <p:nvPr/>
          </p:nvGrpSpPr>
          <p:grpSpPr>
            <a:xfrm>
              <a:off x="5345338" y="2571750"/>
              <a:ext cx="1270027" cy="972802"/>
              <a:chOff x="3058510" y="133350"/>
              <a:chExt cx="3951890" cy="3027027"/>
            </a:xfrm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4915A83-B653-A117-FA84-F8589B8CF887}"/>
                  </a:ext>
                </a:extLst>
              </p:cNvPr>
              <p:cNvSpPr/>
              <p:nvPr/>
            </p:nvSpPr>
            <p:spPr>
              <a:xfrm flipH="1">
                <a:off x="3058510" y="133350"/>
                <a:ext cx="2690648" cy="2858811"/>
              </a:xfrm>
              <a:custGeom>
                <a:avLst/>
                <a:gdLst>
                  <a:gd name="connsiteX0" fmla="*/ 0 w 2690648"/>
                  <a:gd name="connsiteY0" fmla="*/ 2858814 h 2858813"/>
                  <a:gd name="connsiteX1" fmla="*/ 2438400 w 2690648"/>
                  <a:gd name="connsiteY1" fmla="*/ 2858814 h 2858813"/>
                  <a:gd name="connsiteX2" fmla="*/ 2690648 w 2690648"/>
                  <a:gd name="connsiteY2" fmla="*/ 2606566 h 2858813"/>
                  <a:gd name="connsiteX3" fmla="*/ 2690648 w 2690648"/>
                  <a:gd name="connsiteY3" fmla="*/ 252248 h 2858813"/>
                  <a:gd name="connsiteX4" fmla="*/ 2438400 w 2690648"/>
                  <a:gd name="connsiteY4" fmla="*/ 0 h 2858813"/>
                  <a:gd name="connsiteX5" fmla="*/ 252248 w 2690648"/>
                  <a:gd name="connsiteY5" fmla="*/ 0 h 2858813"/>
                  <a:gd name="connsiteX6" fmla="*/ 0 w 2690648"/>
                  <a:gd name="connsiteY6" fmla="*/ 252248 h 285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0648" h="2858813">
                    <a:moveTo>
                      <a:pt x="0" y="2858814"/>
                    </a:moveTo>
                    <a:lnTo>
                      <a:pt x="2438400" y="2858814"/>
                    </a:lnTo>
                    <a:cubicBezTo>
                      <a:pt x="2577713" y="2858814"/>
                      <a:pt x="2690648" y="2745878"/>
                      <a:pt x="2690648" y="2606566"/>
                    </a:cubicBezTo>
                    <a:lnTo>
                      <a:pt x="2690648" y="252248"/>
                    </a:lnTo>
                    <a:cubicBezTo>
                      <a:pt x="2690648" y="112935"/>
                      <a:pt x="2577713" y="0"/>
                      <a:pt x="2438400" y="0"/>
                    </a:cubicBezTo>
                    <a:lnTo>
                      <a:pt x="252248" y="0"/>
                    </a:lnTo>
                    <a:cubicBezTo>
                      <a:pt x="112935" y="0"/>
                      <a:pt x="0" y="112935"/>
                      <a:pt x="0" y="252248"/>
                    </a:cubicBezTo>
                    <a:close/>
                  </a:path>
                </a:pathLst>
              </a:custGeom>
              <a:solidFill>
                <a:srgbClr val="CB8252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5305F59B-CA0C-830B-EA34-14ABA4CF4CA6}"/>
                  </a:ext>
                </a:extLst>
              </p:cNvPr>
              <p:cNvSpPr/>
              <p:nvPr/>
            </p:nvSpPr>
            <p:spPr>
              <a:xfrm flipH="1">
                <a:off x="4487617" y="1058259"/>
                <a:ext cx="2522783" cy="2102118"/>
              </a:xfrm>
              <a:custGeom>
                <a:avLst/>
                <a:gdLst>
                  <a:gd name="connsiteX0" fmla="*/ 2312276 w 2522782"/>
                  <a:gd name="connsiteY0" fmla="*/ 1261241 h 2102118"/>
                  <a:gd name="connsiteX1" fmla="*/ 2144110 w 2522782"/>
                  <a:gd name="connsiteY1" fmla="*/ 1261241 h 2102118"/>
                  <a:gd name="connsiteX2" fmla="*/ 2350113 w 2522782"/>
                  <a:gd name="connsiteY2" fmla="*/ 1429407 h 2102118"/>
                  <a:gd name="connsiteX3" fmla="*/ 2353477 w 2522782"/>
                  <a:gd name="connsiteY3" fmla="*/ 1493310 h 2102118"/>
                  <a:gd name="connsiteX4" fmla="*/ 2132339 w 2522782"/>
                  <a:gd name="connsiteY4" fmla="*/ 1681655 h 2102118"/>
                  <a:gd name="connsiteX5" fmla="*/ 1891862 w 2522782"/>
                  <a:gd name="connsiteY5" fmla="*/ 1681655 h 2102118"/>
                  <a:gd name="connsiteX6" fmla="*/ 2097865 w 2522782"/>
                  <a:gd name="connsiteY6" fmla="*/ 1849821 h 2102118"/>
                  <a:gd name="connsiteX7" fmla="*/ 2101228 w 2522782"/>
                  <a:gd name="connsiteY7" fmla="*/ 1913724 h 2102118"/>
                  <a:gd name="connsiteX8" fmla="*/ 1880091 w 2522782"/>
                  <a:gd name="connsiteY8" fmla="*/ 2102069 h 2102118"/>
                  <a:gd name="connsiteX9" fmla="*/ 1162024 w 2522782"/>
                  <a:gd name="connsiteY9" fmla="*/ 2102069 h 2102118"/>
                  <a:gd name="connsiteX10" fmla="*/ 882028 w 2522782"/>
                  <a:gd name="connsiteY10" fmla="*/ 2017146 h 2102118"/>
                  <a:gd name="connsiteX11" fmla="*/ 631462 w 2522782"/>
                  <a:gd name="connsiteY11" fmla="*/ 1850661 h 2102118"/>
                  <a:gd name="connsiteX12" fmla="*/ 351466 w 2522782"/>
                  <a:gd name="connsiteY12" fmla="*/ 1765738 h 2102118"/>
                  <a:gd name="connsiteX13" fmla="*/ 168166 w 2522782"/>
                  <a:gd name="connsiteY13" fmla="*/ 1765738 h 2102118"/>
                  <a:gd name="connsiteX14" fmla="*/ 0 w 2522782"/>
                  <a:gd name="connsiteY14" fmla="*/ 1597572 h 2102118"/>
                  <a:gd name="connsiteX15" fmla="*/ 0 w 2522782"/>
                  <a:gd name="connsiteY15" fmla="*/ 588579 h 2102118"/>
                  <a:gd name="connsiteX16" fmla="*/ 168166 w 2522782"/>
                  <a:gd name="connsiteY16" fmla="*/ 420414 h 2102118"/>
                  <a:gd name="connsiteX17" fmla="*/ 336331 w 2522782"/>
                  <a:gd name="connsiteY17" fmla="*/ 420414 h 2102118"/>
                  <a:gd name="connsiteX18" fmla="*/ 623053 w 2522782"/>
                  <a:gd name="connsiteY18" fmla="*/ 301857 h 2102118"/>
                  <a:gd name="connsiteX19" fmla="*/ 806354 w 2522782"/>
                  <a:gd name="connsiteY19" fmla="*/ 118557 h 2102118"/>
                  <a:gd name="connsiteX20" fmla="*/ 1093076 w 2522782"/>
                  <a:gd name="connsiteY20" fmla="*/ 0 h 2102118"/>
                  <a:gd name="connsiteX21" fmla="*/ 1261241 w 2522782"/>
                  <a:gd name="connsiteY21" fmla="*/ 0 h 2102118"/>
                  <a:gd name="connsiteX22" fmla="*/ 1261241 w 2522782"/>
                  <a:gd name="connsiteY22" fmla="*/ 420414 h 2102118"/>
                  <a:gd name="connsiteX23" fmla="*/ 2144110 w 2522782"/>
                  <a:gd name="connsiteY23" fmla="*/ 420414 h 2102118"/>
                  <a:gd name="connsiteX24" fmla="*/ 2354317 w 2522782"/>
                  <a:gd name="connsiteY24" fmla="*/ 630621 h 2102118"/>
                  <a:gd name="connsiteX25" fmla="*/ 2144110 w 2522782"/>
                  <a:gd name="connsiteY25" fmla="*/ 840828 h 2102118"/>
                  <a:gd name="connsiteX26" fmla="*/ 2300504 w 2522782"/>
                  <a:gd name="connsiteY26" fmla="*/ 840828 h 2102118"/>
                  <a:gd name="connsiteX27" fmla="*/ 2518279 w 2522782"/>
                  <a:gd name="connsiteY27" fmla="*/ 1008993 h 2102118"/>
                  <a:gd name="connsiteX28" fmla="*/ 2521642 w 2522782"/>
                  <a:gd name="connsiteY28" fmla="*/ 1029173 h 2102118"/>
                  <a:gd name="connsiteX29" fmla="*/ 2468652 w 2522782"/>
                  <a:gd name="connsiteY29" fmla="*/ 1191843 h 2102118"/>
                  <a:gd name="connsiteX30" fmla="*/ 2312276 w 2522782"/>
                  <a:gd name="connsiteY30" fmla="*/ 1261241 h 2102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22782" h="2102118">
                    <a:moveTo>
                      <a:pt x="2312276" y="1261241"/>
                    </a:moveTo>
                    <a:lnTo>
                      <a:pt x="2144110" y="1261241"/>
                    </a:lnTo>
                    <a:cubicBezTo>
                      <a:pt x="2244015" y="1261221"/>
                      <a:pt x="2330132" y="1331521"/>
                      <a:pt x="2350113" y="1429407"/>
                    </a:cubicBezTo>
                    <a:cubicBezTo>
                      <a:pt x="2354626" y="1450393"/>
                      <a:pt x="2355761" y="1471966"/>
                      <a:pt x="2353477" y="1493310"/>
                    </a:cubicBezTo>
                    <a:cubicBezTo>
                      <a:pt x="2338157" y="1603067"/>
                      <a:pt x="2243135" y="1683998"/>
                      <a:pt x="2132339" y="1681655"/>
                    </a:cubicBezTo>
                    <a:lnTo>
                      <a:pt x="1891862" y="1681655"/>
                    </a:lnTo>
                    <a:cubicBezTo>
                      <a:pt x="1991767" y="1681635"/>
                      <a:pt x="2077884" y="1751935"/>
                      <a:pt x="2097865" y="1849821"/>
                    </a:cubicBezTo>
                    <a:cubicBezTo>
                      <a:pt x="2102378" y="1870807"/>
                      <a:pt x="2103513" y="1892380"/>
                      <a:pt x="2101228" y="1913724"/>
                    </a:cubicBezTo>
                    <a:cubicBezTo>
                      <a:pt x="2085909" y="2023480"/>
                      <a:pt x="1990886" y="2104412"/>
                      <a:pt x="1880091" y="2102069"/>
                    </a:cubicBezTo>
                    <a:lnTo>
                      <a:pt x="1162024" y="2102069"/>
                    </a:lnTo>
                    <a:cubicBezTo>
                      <a:pt x="1062321" y="2102255"/>
                      <a:pt x="964830" y="2072685"/>
                      <a:pt x="882028" y="2017146"/>
                    </a:cubicBezTo>
                    <a:lnTo>
                      <a:pt x="631462" y="1850661"/>
                    </a:lnTo>
                    <a:cubicBezTo>
                      <a:pt x="548660" y="1795122"/>
                      <a:pt x="451169" y="1765552"/>
                      <a:pt x="351466" y="1765738"/>
                    </a:cubicBezTo>
                    <a:lnTo>
                      <a:pt x="168166" y="1765738"/>
                    </a:lnTo>
                    <a:cubicBezTo>
                      <a:pt x="75405" y="1765461"/>
                      <a:pt x="277" y="1690333"/>
                      <a:pt x="0" y="1597572"/>
                    </a:cubicBezTo>
                    <a:lnTo>
                      <a:pt x="0" y="588579"/>
                    </a:lnTo>
                    <a:cubicBezTo>
                      <a:pt x="277" y="495819"/>
                      <a:pt x="75405" y="420691"/>
                      <a:pt x="168166" y="420414"/>
                    </a:cubicBezTo>
                    <a:lnTo>
                      <a:pt x="336331" y="420414"/>
                    </a:lnTo>
                    <a:cubicBezTo>
                      <a:pt x="443831" y="420409"/>
                      <a:pt x="546942" y="377773"/>
                      <a:pt x="623053" y="301857"/>
                    </a:cubicBezTo>
                    <a:lnTo>
                      <a:pt x="806354" y="118557"/>
                    </a:lnTo>
                    <a:cubicBezTo>
                      <a:pt x="882465" y="42640"/>
                      <a:pt x="985576" y="5"/>
                      <a:pt x="1093076" y="0"/>
                    </a:cubicBezTo>
                    <a:lnTo>
                      <a:pt x="1261241" y="0"/>
                    </a:lnTo>
                    <a:lnTo>
                      <a:pt x="1261241" y="420414"/>
                    </a:lnTo>
                    <a:lnTo>
                      <a:pt x="2144110" y="420414"/>
                    </a:lnTo>
                    <a:cubicBezTo>
                      <a:pt x="2260205" y="420414"/>
                      <a:pt x="2354317" y="514527"/>
                      <a:pt x="2354317" y="630621"/>
                    </a:cubicBezTo>
                    <a:cubicBezTo>
                      <a:pt x="2354317" y="746715"/>
                      <a:pt x="2260205" y="840828"/>
                      <a:pt x="2144110" y="840828"/>
                    </a:cubicBezTo>
                    <a:lnTo>
                      <a:pt x="2300504" y="840828"/>
                    </a:lnTo>
                    <a:cubicBezTo>
                      <a:pt x="2403502" y="839022"/>
                      <a:pt x="2493977" y="908887"/>
                      <a:pt x="2518279" y="1008993"/>
                    </a:cubicBezTo>
                    <a:cubicBezTo>
                      <a:pt x="2519808" y="1015645"/>
                      <a:pt x="2520932" y="1022384"/>
                      <a:pt x="2521642" y="1029173"/>
                    </a:cubicBezTo>
                    <a:cubicBezTo>
                      <a:pt x="2527841" y="1088457"/>
                      <a:pt x="2508580" y="1147585"/>
                      <a:pt x="2468652" y="1191843"/>
                    </a:cubicBezTo>
                    <a:cubicBezTo>
                      <a:pt x="2428724" y="1236101"/>
                      <a:pt x="2371883" y="1261326"/>
                      <a:pt x="2312276" y="1261241"/>
                    </a:cubicBezTo>
                    <a:close/>
                  </a:path>
                </a:pathLst>
              </a:custGeom>
              <a:solidFill>
                <a:srgbClr val="FDD7AD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3B0BEFEA-6E32-8E7E-7F80-A0373C089102}"/>
                  </a:ext>
                </a:extLst>
              </p:cNvPr>
              <p:cNvSpPr/>
              <p:nvPr/>
            </p:nvSpPr>
            <p:spPr>
              <a:xfrm flipH="1">
                <a:off x="3983423" y="133350"/>
                <a:ext cx="840826" cy="924909"/>
              </a:xfrm>
              <a:custGeom>
                <a:avLst/>
                <a:gdLst>
                  <a:gd name="connsiteX0" fmla="*/ 0 w 840827"/>
                  <a:gd name="connsiteY0" fmla="*/ 0 h 924910"/>
                  <a:gd name="connsiteX1" fmla="*/ 840828 w 840827"/>
                  <a:gd name="connsiteY1" fmla="*/ 0 h 924910"/>
                  <a:gd name="connsiteX2" fmla="*/ 840828 w 840827"/>
                  <a:gd name="connsiteY2" fmla="*/ 756745 h 924910"/>
                  <a:gd name="connsiteX3" fmla="*/ 672662 w 840827"/>
                  <a:gd name="connsiteY3" fmla="*/ 924910 h 924910"/>
                  <a:gd name="connsiteX4" fmla="*/ 168166 w 840827"/>
                  <a:gd name="connsiteY4" fmla="*/ 924910 h 924910"/>
                  <a:gd name="connsiteX5" fmla="*/ 0 w 840827"/>
                  <a:gd name="connsiteY5" fmla="*/ 756745 h 924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0827" h="924910">
                    <a:moveTo>
                      <a:pt x="0" y="0"/>
                    </a:moveTo>
                    <a:lnTo>
                      <a:pt x="840828" y="0"/>
                    </a:lnTo>
                    <a:lnTo>
                      <a:pt x="840828" y="756745"/>
                    </a:lnTo>
                    <a:cubicBezTo>
                      <a:pt x="840828" y="849620"/>
                      <a:pt x="765537" y="924910"/>
                      <a:pt x="672662" y="924910"/>
                    </a:cubicBezTo>
                    <a:lnTo>
                      <a:pt x="168166" y="924910"/>
                    </a:lnTo>
                    <a:cubicBezTo>
                      <a:pt x="75290" y="924910"/>
                      <a:pt x="0" y="849620"/>
                      <a:pt x="0" y="756745"/>
                    </a:cubicBezTo>
                    <a:close/>
                  </a:path>
                </a:pathLst>
              </a:custGeom>
              <a:solidFill>
                <a:srgbClr val="F9EAB0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2CCB9060-B68F-48F5-583F-8181A2A5D6B3}"/>
                  </a:ext>
                </a:extLst>
              </p:cNvPr>
              <p:cNvSpPr/>
              <p:nvPr/>
            </p:nvSpPr>
            <p:spPr>
              <a:xfrm flipH="1">
                <a:off x="3983423" y="2319502"/>
                <a:ext cx="168166" cy="336330"/>
              </a:xfrm>
              <a:custGeom>
                <a:avLst/>
                <a:gdLst>
                  <a:gd name="connsiteX0" fmla="*/ 84083 w 168165"/>
                  <a:gd name="connsiteY0" fmla="*/ 336331 h 336331"/>
                  <a:gd name="connsiteX1" fmla="*/ 0 w 168165"/>
                  <a:gd name="connsiteY1" fmla="*/ 252248 h 336331"/>
                  <a:gd name="connsiteX2" fmla="*/ 0 w 168165"/>
                  <a:gd name="connsiteY2" fmla="*/ 84083 h 336331"/>
                  <a:gd name="connsiteX3" fmla="*/ 84083 w 168165"/>
                  <a:gd name="connsiteY3" fmla="*/ 0 h 336331"/>
                  <a:gd name="connsiteX4" fmla="*/ 168166 w 168165"/>
                  <a:gd name="connsiteY4" fmla="*/ 84083 h 336331"/>
                  <a:gd name="connsiteX5" fmla="*/ 168166 w 168165"/>
                  <a:gd name="connsiteY5" fmla="*/ 252248 h 336331"/>
                  <a:gd name="connsiteX6" fmla="*/ 84083 w 168165"/>
                  <a:gd name="connsiteY6" fmla="*/ 336331 h 3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165" h="336331">
                    <a:moveTo>
                      <a:pt x="84083" y="336331"/>
                    </a:moveTo>
                    <a:cubicBezTo>
                      <a:pt x="37645" y="336331"/>
                      <a:pt x="0" y="298686"/>
                      <a:pt x="0" y="252248"/>
                    </a:cubicBezTo>
                    <a:lnTo>
                      <a:pt x="0" y="84083"/>
                    </a:lnTo>
                    <a:cubicBezTo>
                      <a:pt x="0" y="37645"/>
                      <a:pt x="37645" y="0"/>
                      <a:pt x="84083" y="0"/>
                    </a:cubicBezTo>
                    <a:cubicBezTo>
                      <a:pt x="130520" y="0"/>
                      <a:pt x="168166" y="37645"/>
                      <a:pt x="168166" y="84083"/>
                    </a:cubicBezTo>
                    <a:lnTo>
                      <a:pt x="168166" y="252248"/>
                    </a:lnTo>
                    <a:cubicBezTo>
                      <a:pt x="168166" y="298686"/>
                      <a:pt x="130520" y="336331"/>
                      <a:pt x="84083" y="336331"/>
                    </a:cubicBezTo>
                    <a:close/>
                  </a:path>
                </a:pathLst>
              </a:custGeom>
              <a:solidFill>
                <a:srgbClr val="3F5C6C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32A70B33-55DA-236F-8C9A-BF87C2C93EF3}"/>
                  </a:ext>
                </a:extLst>
              </p:cNvPr>
              <p:cNvSpPr/>
              <p:nvPr/>
            </p:nvSpPr>
            <p:spPr>
              <a:xfrm flipH="1">
                <a:off x="3647090" y="2319502"/>
                <a:ext cx="168166" cy="336330"/>
              </a:xfrm>
              <a:custGeom>
                <a:avLst/>
                <a:gdLst>
                  <a:gd name="connsiteX0" fmla="*/ 84083 w 168165"/>
                  <a:gd name="connsiteY0" fmla="*/ 336331 h 336331"/>
                  <a:gd name="connsiteX1" fmla="*/ 0 w 168165"/>
                  <a:gd name="connsiteY1" fmla="*/ 252248 h 336331"/>
                  <a:gd name="connsiteX2" fmla="*/ 0 w 168165"/>
                  <a:gd name="connsiteY2" fmla="*/ 84083 h 336331"/>
                  <a:gd name="connsiteX3" fmla="*/ 84083 w 168165"/>
                  <a:gd name="connsiteY3" fmla="*/ 0 h 336331"/>
                  <a:gd name="connsiteX4" fmla="*/ 168166 w 168165"/>
                  <a:gd name="connsiteY4" fmla="*/ 84083 h 336331"/>
                  <a:gd name="connsiteX5" fmla="*/ 168166 w 168165"/>
                  <a:gd name="connsiteY5" fmla="*/ 252248 h 336331"/>
                  <a:gd name="connsiteX6" fmla="*/ 84083 w 168165"/>
                  <a:gd name="connsiteY6" fmla="*/ 336331 h 3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165" h="336331">
                    <a:moveTo>
                      <a:pt x="84083" y="336331"/>
                    </a:moveTo>
                    <a:cubicBezTo>
                      <a:pt x="37645" y="336331"/>
                      <a:pt x="0" y="298686"/>
                      <a:pt x="0" y="252248"/>
                    </a:cubicBezTo>
                    <a:lnTo>
                      <a:pt x="0" y="84083"/>
                    </a:lnTo>
                    <a:cubicBezTo>
                      <a:pt x="0" y="37645"/>
                      <a:pt x="37645" y="0"/>
                      <a:pt x="84083" y="0"/>
                    </a:cubicBezTo>
                    <a:cubicBezTo>
                      <a:pt x="130520" y="0"/>
                      <a:pt x="168166" y="37645"/>
                      <a:pt x="168166" y="84083"/>
                    </a:cubicBezTo>
                    <a:lnTo>
                      <a:pt x="168166" y="252248"/>
                    </a:lnTo>
                    <a:cubicBezTo>
                      <a:pt x="168166" y="298686"/>
                      <a:pt x="130520" y="336331"/>
                      <a:pt x="84083" y="336331"/>
                    </a:cubicBezTo>
                    <a:close/>
                  </a:path>
                </a:pathLst>
              </a:custGeom>
              <a:solidFill>
                <a:srgbClr val="3F5C6C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14FFEA5-554E-91BD-C11A-1C321D628AA4}"/>
                  </a:ext>
                </a:extLst>
              </p:cNvPr>
              <p:cNvSpPr/>
              <p:nvPr/>
            </p:nvSpPr>
            <p:spPr>
              <a:xfrm flipH="1">
                <a:off x="3310760" y="2319502"/>
                <a:ext cx="168166" cy="336330"/>
              </a:xfrm>
              <a:custGeom>
                <a:avLst/>
                <a:gdLst>
                  <a:gd name="connsiteX0" fmla="*/ 84083 w 168165"/>
                  <a:gd name="connsiteY0" fmla="*/ 336331 h 336331"/>
                  <a:gd name="connsiteX1" fmla="*/ 0 w 168165"/>
                  <a:gd name="connsiteY1" fmla="*/ 252248 h 336331"/>
                  <a:gd name="connsiteX2" fmla="*/ 0 w 168165"/>
                  <a:gd name="connsiteY2" fmla="*/ 84083 h 336331"/>
                  <a:gd name="connsiteX3" fmla="*/ 84083 w 168165"/>
                  <a:gd name="connsiteY3" fmla="*/ 0 h 336331"/>
                  <a:gd name="connsiteX4" fmla="*/ 168166 w 168165"/>
                  <a:gd name="connsiteY4" fmla="*/ 84083 h 336331"/>
                  <a:gd name="connsiteX5" fmla="*/ 168166 w 168165"/>
                  <a:gd name="connsiteY5" fmla="*/ 252248 h 336331"/>
                  <a:gd name="connsiteX6" fmla="*/ 84083 w 168165"/>
                  <a:gd name="connsiteY6" fmla="*/ 336331 h 33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165" h="336331">
                    <a:moveTo>
                      <a:pt x="84083" y="336331"/>
                    </a:moveTo>
                    <a:cubicBezTo>
                      <a:pt x="37645" y="336331"/>
                      <a:pt x="0" y="298686"/>
                      <a:pt x="0" y="252248"/>
                    </a:cubicBezTo>
                    <a:lnTo>
                      <a:pt x="0" y="84083"/>
                    </a:lnTo>
                    <a:cubicBezTo>
                      <a:pt x="0" y="37645"/>
                      <a:pt x="37645" y="0"/>
                      <a:pt x="84083" y="0"/>
                    </a:cubicBezTo>
                    <a:cubicBezTo>
                      <a:pt x="130520" y="0"/>
                      <a:pt x="168166" y="37645"/>
                      <a:pt x="168166" y="84083"/>
                    </a:cubicBezTo>
                    <a:lnTo>
                      <a:pt x="168166" y="252248"/>
                    </a:lnTo>
                    <a:cubicBezTo>
                      <a:pt x="168166" y="298686"/>
                      <a:pt x="130520" y="336331"/>
                      <a:pt x="84083" y="336331"/>
                    </a:cubicBezTo>
                    <a:close/>
                  </a:path>
                </a:pathLst>
              </a:custGeom>
              <a:solidFill>
                <a:srgbClr val="3F5C6C"/>
              </a:solidFill>
              <a:ln w="840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7" name="Graphique 6">
                <a:extLst>
                  <a:ext uri="{FF2B5EF4-FFF2-40B4-BE49-F238E27FC236}">
                    <a16:creationId xmlns:a16="http://schemas.microsoft.com/office/drawing/2014/main" id="{F1B437F8-3CBB-B017-1C6A-19142C3EACED}"/>
                  </a:ext>
                </a:extLst>
              </p:cNvPr>
              <p:cNvGrpSpPr/>
              <p:nvPr/>
            </p:nvGrpSpPr>
            <p:grpSpPr>
              <a:xfrm flipH="1">
                <a:off x="4492123" y="1310509"/>
                <a:ext cx="1509285" cy="1597572"/>
                <a:chOff x="3142593" y="1310508"/>
                <a:chExt cx="1509285" cy="1597572"/>
              </a:xfrm>
              <a:solidFill>
                <a:srgbClr val="F9C795"/>
              </a:solidFill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382C5951-5C54-635C-C5B3-96CBAED86360}"/>
                    </a:ext>
                  </a:extLst>
                </p:cNvPr>
                <p:cNvSpPr/>
                <p:nvPr/>
              </p:nvSpPr>
              <p:spPr>
                <a:xfrm>
                  <a:off x="3647089" y="2739915"/>
                  <a:ext cx="584375" cy="168165"/>
                </a:xfrm>
                <a:custGeom>
                  <a:avLst/>
                  <a:gdLst>
                    <a:gd name="connsiteX0" fmla="*/ 584375 w 584375"/>
                    <a:gd name="connsiteY0" fmla="*/ 168166 h 168165"/>
                    <a:gd name="connsiteX1" fmla="*/ 84083 w 584375"/>
                    <a:gd name="connsiteY1" fmla="*/ 168166 h 168165"/>
                    <a:gd name="connsiteX2" fmla="*/ 0 w 584375"/>
                    <a:gd name="connsiteY2" fmla="*/ 84083 h 168165"/>
                    <a:gd name="connsiteX3" fmla="*/ 84083 w 584375"/>
                    <a:gd name="connsiteY3" fmla="*/ 0 h 168165"/>
                    <a:gd name="connsiteX4" fmla="*/ 378372 w 584375"/>
                    <a:gd name="connsiteY4" fmla="*/ 0 h 168165"/>
                    <a:gd name="connsiteX5" fmla="*/ 584375 w 584375"/>
                    <a:gd name="connsiteY5" fmla="*/ 168166 h 168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75" h="168165">
                      <a:moveTo>
                        <a:pt x="584375" y="168166"/>
                      </a:moveTo>
                      <a:lnTo>
                        <a:pt x="84083" y="168166"/>
                      </a:lnTo>
                      <a:cubicBezTo>
                        <a:pt x="37645" y="168166"/>
                        <a:pt x="0" y="130520"/>
                        <a:pt x="0" y="84083"/>
                      </a:cubicBezTo>
                      <a:cubicBezTo>
                        <a:pt x="0" y="37645"/>
                        <a:pt x="37645" y="0"/>
                        <a:pt x="84083" y="0"/>
                      </a:cubicBezTo>
                      <a:lnTo>
                        <a:pt x="378372" y="0"/>
                      </a:lnTo>
                      <a:cubicBezTo>
                        <a:pt x="478277" y="-20"/>
                        <a:pt x="564394" y="70279"/>
                        <a:pt x="584375" y="168166"/>
                      </a:cubicBezTo>
                      <a:close/>
                    </a:path>
                  </a:pathLst>
                </a:custGeom>
                <a:solidFill>
                  <a:srgbClr val="F9C795"/>
                </a:solidFill>
                <a:ln w="840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51E07C13-7C2A-2706-46FA-7E739B5C31A9}"/>
                    </a:ext>
                  </a:extLst>
                </p:cNvPr>
                <p:cNvSpPr/>
                <p:nvPr/>
              </p:nvSpPr>
              <p:spPr>
                <a:xfrm>
                  <a:off x="3647089" y="2319501"/>
                  <a:ext cx="836623" cy="168165"/>
                </a:xfrm>
                <a:custGeom>
                  <a:avLst/>
                  <a:gdLst>
                    <a:gd name="connsiteX0" fmla="*/ 836624 w 836623"/>
                    <a:gd name="connsiteY0" fmla="*/ 168166 h 168165"/>
                    <a:gd name="connsiteX1" fmla="*/ 84083 w 836623"/>
                    <a:gd name="connsiteY1" fmla="*/ 168166 h 168165"/>
                    <a:gd name="connsiteX2" fmla="*/ 0 w 836623"/>
                    <a:gd name="connsiteY2" fmla="*/ 84083 h 168165"/>
                    <a:gd name="connsiteX3" fmla="*/ 84083 w 836623"/>
                    <a:gd name="connsiteY3" fmla="*/ 0 h 168165"/>
                    <a:gd name="connsiteX4" fmla="*/ 630621 w 836623"/>
                    <a:gd name="connsiteY4" fmla="*/ 0 h 168165"/>
                    <a:gd name="connsiteX5" fmla="*/ 836624 w 836623"/>
                    <a:gd name="connsiteY5" fmla="*/ 168166 h 168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6623" h="168165">
                      <a:moveTo>
                        <a:pt x="836624" y="168166"/>
                      </a:moveTo>
                      <a:lnTo>
                        <a:pt x="84083" y="168166"/>
                      </a:lnTo>
                      <a:cubicBezTo>
                        <a:pt x="37645" y="168166"/>
                        <a:pt x="0" y="130520"/>
                        <a:pt x="0" y="84083"/>
                      </a:cubicBezTo>
                      <a:cubicBezTo>
                        <a:pt x="0" y="37645"/>
                        <a:pt x="37645" y="0"/>
                        <a:pt x="84083" y="0"/>
                      </a:cubicBezTo>
                      <a:lnTo>
                        <a:pt x="630621" y="0"/>
                      </a:lnTo>
                      <a:cubicBezTo>
                        <a:pt x="730525" y="-20"/>
                        <a:pt x="816643" y="70279"/>
                        <a:pt x="836624" y="168166"/>
                      </a:cubicBezTo>
                      <a:close/>
                    </a:path>
                  </a:pathLst>
                </a:custGeom>
                <a:solidFill>
                  <a:srgbClr val="F9C795"/>
                </a:solidFill>
                <a:ln w="840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68D4CC0E-4D22-BB88-2461-B86839788691}"/>
                    </a:ext>
                  </a:extLst>
                </p:cNvPr>
                <p:cNvSpPr/>
                <p:nvPr/>
              </p:nvSpPr>
              <p:spPr>
                <a:xfrm>
                  <a:off x="3647089" y="1899053"/>
                  <a:ext cx="1004789" cy="168199"/>
                </a:xfrm>
                <a:custGeom>
                  <a:avLst/>
                  <a:gdLst>
                    <a:gd name="connsiteX0" fmla="*/ 1004789 w 1004789"/>
                    <a:gd name="connsiteY0" fmla="*/ 168200 h 168199"/>
                    <a:gd name="connsiteX1" fmla="*/ 84083 w 1004789"/>
                    <a:gd name="connsiteY1" fmla="*/ 168200 h 168199"/>
                    <a:gd name="connsiteX2" fmla="*/ 0 w 1004789"/>
                    <a:gd name="connsiteY2" fmla="*/ 84117 h 168199"/>
                    <a:gd name="connsiteX3" fmla="*/ 84083 w 1004789"/>
                    <a:gd name="connsiteY3" fmla="*/ 34 h 168199"/>
                    <a:gd name="connsiteX4" fmla="*/ 787015 w 1004789"/>
                    <a:gd name="connsiteY4" fmla="*/ 34 h 168199"/>
                    <a:gd name="connsiteX5" fmla="*/ 1004789 w 1004789"/>
                    <a:gd name="connsiteY5" fmla="*/ 168200 h 168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4789" h="168199">
                      <a:moveTo>
                        <a:pt x="1004789" y="168200"/>
                      </a:moveTo>
                      <a:lnTo>
                        <a:pt x="84083" y="168200"/>
                      </a:lnTo>
                      <a:cubicBezTo>
                        <a:pt x="37645" y="168200"/>
                        <a:pt x="0" y="130555"/>
                        <a:pt x="0" y="84117"/>
                      </a:cubicBezTo>
                      <a:cubicBezTo>
                        <a:pt x="0" y="37679"/>
                        <a:pt x="37645" y="34"/>
                        <a:pt x="84083" y="34"/>
                      </a:cubicBezTo>
                      <a:lnTo>
                        <a:pt x="787015" y="34"/>
                      </a:lnTo>
                      <a:cubicBezTo>
                        <a:pt x="890012" y="-1771"/>
                        <a:pt x="980488" y="68094"/>
                        <a:pt x="1004789" y="168200"/>
                      </a:cubicBezTo>
                      <a:close/>
                    </a:path>
                  </a:pathLst>
                </a:custGeom>
                <a:solidFill>
                  <a:srgbClr val="F9C795"/>
                </a:solidFill>
                <a:ln w="840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0D53D0A0-9254-06B2-6771-861831F242B0}"/>
                    </a:ext>
                  </a:extLst>
                </p:cNvPr>
                <p:cNvSpPr/>
                <p:nvPr/>
              </p:nvSpPr>
              <p:spPr>
                <a:xfrm>
                  <a:off x="3142593" y="1310508"/>
                  <a:ext cx="252248" cy="168165"/>
                </a:xfrm>
                <a:custGeom>
                  <a:avLst/>
                  <a:gdLst>
                    <a:gd name="connsiteX0" fmla="*/ 252248 w 252248"/>
                    <a:gd name="connsiteY0" fmla="*/ 0 h 168165"/>
                    <a:gd name="connsiteX1" fmla="*/ 252248 w 252248"/>
                    <a:gd name="connsiteY1" fmla="*/ 168166 h 168165"/>
                    <a:gd name="connsiteX2" fmla="*/ 84083 w 252248"/>
                    <a:gd name="connsiteY2" fmla="*/ 168166 h 168165"/>
                    <a:gd name="connsiteX3" fmla="*/ 0 w 252248"/>
                    <a:gd name="connsiteY3" fmla="*/ 84083 h 168165"/>
                    <a:gd name="connsiteX4" fmla="*/ 84083 w 252248"/>
                    <a:gd name="connsiteY4" fmla="*/ 0 h 168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248" h="168165">
                      <a:moveTo>
                        <a:pt x="252248" y="0"/>
                      </a:moveTo>
                      <a:lnTo>
                        <a:pt x="252248" y="168166"/>
                      </a:lnTo>
                      <a:lnTo>
                        <a:pt x="84083" y="168166"/>
                      </a:lnTo>
                      <a:cubicBezTo>
                        <a:pt x="37645" y="168166"/>
                        <a:pt x="0" y="130520"/>
                        <a:pt x="0" y="84083"/>
                      </a:cubicBezTo>
                      <a:cubicBezTo>
                        <a:pt x="0" y="37645"/>
                        <a:pt x="37645" y="0"/>
                        <a:pt x="84083" y="0"/>
                      </a:cubicBezTo>
                      <a:close/>
                    </a:path>
                  </a:pathLst>
                </a:custGeom>
                <a:solidFill>
                  <a:srgbClr val="F9C795"/>
                </a:solidFill>
                <a:ln w="840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/>
                </a:p>
              </p:txBody>
            </p:sp>
          </p:grpSp>
        </p:grpSp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AB909BA8-5A76-1815-1BAE-19BF9D29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41055" y="2868990"/>
              <a:ext cx="266482" cy="266482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F479B36-CC9C-954C-315A-EA0B2B7F22F5}"/>
              </a:ext>
            </a:extLst>
          </p:cNvPr>
          <p:cNvGrpSpPr/>
          <p:nvPr/>
        </p:nvGrpSpPr>
        <p:grpSpPr>
          <a:xfrm>
            <a:off x="2581983" y="3190876"/>
            <a:ext cx="1331984" cy="554993"/>
            <a:chOff x="2133601" y="3328494"/>
            <a:chExt cx="4035972" cy="1681655"/>
          </a:xfrm>
        </p:grpSpPr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F38FFC62-F22E-60BF-DBBA-2FAE7149140C}"/>
                </a:ext>
              </a:extLst>
            </p:cNvPr>
            <p:cNvSpPr/>
            <p:nvPr/>
          </p:nvSpPr>
          <p:spPr>
            <a:xfrm flipH="1">
              <a:off x="2951726" y="3496660"/>
              <a:ext cx="3217847" cy="1429409"/>
            </a:xfrm>
            <a:custGeom>
              <a:avLst/>
              <a:gdLst>
                <a:gd name="connsiteX0" fmla="*/ 3217848 w 3217847"/>
                <a:gd name="connsiteY0" fmla="*/ 1429409 h 1429409"/>
                <a:gd name="connsiteX1" fmla="*/ 1542919 w 3217847"/>
                <a:gd name="connsiteY1" fmla="*/ 1429407 h 1429409"/>
                <a:gd name="connsiteX2" fmla="*/ 1279740 w 3217847"/>
                <a:gd name="connsiteY2" fmla="*/ 1355414 h 1429409"/>
                <a:gd name="connsiteX3" fmla="*/ 89128 w 3217847"/>
                <a:gd name="connsiteY3" fmla="*/ 628098 h 1429409"/>
                <a:gd name="connsiteX4" fmla="*/ 0 w 3217847"/>
                <a:gd name="connsiteY4" fmla="*/ 468341 h 1429409"/>
                <a:gd name="connsiteX5" fmla="*/ 54654 w 3217847"/>
                <a:gd name="connsiteY5" fmla="*/ 337172 h 1429409"/>
                <a:gd name="connsiteX6" fmla="*/ 252249 w 3217847"/>
                <a:gd name="connsiteY6" fmla="*/ 294290 h 1429409"/>
                <a:gd name="connsiteX7" fmla="*/ 1399137 w 3217847"/>
                <a:gd name="connsiteY7" fmla="*/ 724793 h 1429409"/>
                <a:gd name="connsiteX8" fmla="*/ 1446224 w 3217847"/>
                <a:gd name="connsiteY8" fmla="*/ 739088 h 1429409"/>
                <a:gd name="connsiteX9" fmla="*/ 1576552 w 3217847"/>
                <a:gd name="connsiteY9" fmla="*/ 756745 h 1429409"/>
                <a:gd name="connsiteX10" fmla="*/ 1737150 w 3217847"/>
                <a:gd name="connsiteY10" fmla="*/ 756745 h 1429409"/>
                <a:gd name="connsiteX11" fmla="*/ 1617753 w 3217847"/>
                <a:gd name="connsiteY11" fmla="*/ 707136 h 1429409"/>
                <a:gd name="connsiteX12" fmla="*/ 1568985 w 3217847"/>
                <a:gd name="connsiteY12" fmla="*/ 588579 h 1429409"/>
                <a:gd name="connsiteX13" fmla="*/ 1905316 w 3217847"/>
                <a:gd name="connsiteY13" fmla="*/ 252248 h 1429409"/>
                <a:gd name="connsiteX14" fmla="*/ 2157564 w 3217847"/>
                <a:gd name="connsiteY14" fmla="*/ 252248 h 1429409"/>
                <a:gd name="connsiteX15" fmla="*/ 2460262 w 3217847"/>
                <a:gd name="connsiteY15" fmla="*/ 151349 h 1429409"/>
                <a:gd name="connsiteX16" fmla="*/ 2527528 w 3217847"/>
                <a:gd name="connsiteY16" fmla="*/ 100899 h 1429409"/>
                <a:gd name="connsiteX17" fmla="*/ 2830226 w 3217847"/>
                <a:gd name="connsiteY17" fmla="*/ 0 h 1429409"/>
                <a:gd name="connsiteX18" fmla="*/ 3195145 w 3217847"/>
                <a:gd name="connsiteY18" fmla="*/ 0 h 142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17847" h="1429409">
                  <a:moveTo>
                    <a:pt x="3217848" y="1429409"/>
                  </a:moveTo>
                  <a:lnTo>
                    <a:pt x="1542919" y="1429407"/>
                  </a:lnTo>
                  <a:cubicBezTo>
                    <a:pt x="1450021" y="1429681"/>
                    <a:pt x="1358885" y="1404058"/>
                    <a:pt x="1279740" y="1355414"/>
                  </a:cubicBezTo>
                  <a:lnTo>
                    <a:pt x="89128" y="628098"/>
                  </a:lnTo>
                  <a:cubicBezTo>
                    <a:pt x="33743" y="593888"/>
                    <a:pt x="19" y="533440"/>
                    <a:pt x="0" y="468341"/>
                  </a:cubicBezTo>
                  <a:cubicBezTo>
                    <a:pt x="-84" y="419063"/>
                    <a:pt x="19604" y="371811"/>
                    <a:pt x="54654" y="337172"/>
                  </a:cubicBezTo>
                  <a:cubicBezTo>
                    <a:pt x="106404" y="285355"/>
                    <a:pt x="183674" y="268585"/>
                    <a:pt x="252249" y="294290"/>
                  </a:cubicBezTo>
                  <a:lnTo>
                    <a:pt x="1399137" y="724793"/>
                  </a:lnTo>
                  <a:cubicBezTo>
                    <a:pt x="1414421" y="730822"/>
                    <a:pt x="1430168" y="735602"/>
                    <a:pt x="1446224" y="739088"/>
                  </a:cubicBezTo>
                  <a:cubicBezTo>
                    <a:pt x="1488669" y="750838"/>
                    <a:pt x="1532511" y="756778"/>
                    <a:pt x="1576552" y="756745"/>
                  </a:cubicBezTo>
                  <a:lnTo>
                    <a:pt x="1737150" y="756745"/>
                  </a:lnTo>
                  <a:cubicBezTo>
                    <a:pt x="1692257" y="757153"/>
                    <a:pt x="1649138" y="739237"/>
                    <a:pt x="1617753" y="707136"/>
                  </a:cubicBezTo>
                  <a:cubicBezTo>
                    <a:pt x="1586379" y="675674"/>
                    <a:pt x="1568829" y="633011"/>
                    <a:pt x="1568985" y="588579"/>
                  </a:cubicBezTo>
                  <a:cubicBezTo>
                    <a:pt x="1568985" y="402829"/>
                    <a:pt x="1719565" y="252248"/>
                    <a:pt x="1905316" y="252248"/>
                  </a:cubicBezTo>
                  <a:lnTo>
                    <a:pt x="2157564" y="252248"/>
                  </a:lnTo>
                  <a:cubicBezTo>
                    <a:pt x="2266730" y="252297"/>
                    <a:pt x="2372958" y="216888"/>
                    <a:pt x="2460262" y="151349"/>
                  </a:cubicBezTo>
                  <a:lnTo>
                    <a:pt x="2527528" y="100899"/>
                  </a:lnTo>
                  <a:cubicBezTo>
                    <a:pt x="2614832" y="35361"/>
                    <a:pt x="2721060" y="-48"/>
                    <a:pt x="2830226" y="0"/>
                  </a:cubicBezTo>
                  <a:lnTo>
                    <a:pt x="3195145" y="0"/>
                  </a:lnTo>
                  <a:close/>
                </a:path>
              </a:pathLst>
            </a:custGeom>
            <a:solidFill>
              <a:srgbClr val="FDD7AD"/>
            </a:solidFill>
            <a:ln w="840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E66A29EE-986D-28B9-A73D-AF669528F235}"/>
                </a:ext>
              </a:extLst>
            </p:cNvPr>
            <p:cNvSpPr/>
            <p:nvPr/>
          </p:nvSpPr>
          <p:spPr>
            <a:xfrm flipH="1">
              <a:off x="3675615" y="4085239"/>
              <a:ext cx="924976" cy="271588"/>
            </a:xfrm>
            <a:custGeom>
              <a:avLst/>
              <a:gdLst>
                <a:gd name="connsiteX0" fmla="*/ 911459 w 924976"/>
                <a:gd name="connsiteY0" fmla="*/ 233750 h 271588"/>
                <a:gd name="connsiteX1" fmla="*/ 794584 w 924976"/>
                <a:gd name="connsiteY1" fmla="*/ 258134 h 271588"/>
                <a:gd name="connsiteX2" fmla="*/ 504499 w 924976"/>
                <a:gd name="connsiteY2" fmla="*/ 168166 h 271588"/>
                <a:gd name="connsiteX3" fmla="*/ 168167 w 924976"/>
                <a:gd name="connsiteY3" fmla="*/ 168166 h 271588"/>
                <a:gd name="connsiteX4" fmla="*/ 48770 w 924976"/>
                <a:gd name="connsiteY4" fmla="*/ 118557 h 271588"/>
                <a:gd name="connsiteX5" fmla="*/ 1 w 924976"/>
                <a:gd name="connsiteY5" fmla="*/ 0 h 271588"/>
                <a:gd name="connsiteX6" fmla="*/ 504499 w 924976"/>
                <a:gd name="connsiteY6" fmla="*/ 0 h 271588"/>
                <a:gd name="connsiteX7" fmla="*/ 887075 w 924976"/>
                <a:gd name="connsiteY7" fmla="*/ 116875 h 271588"/>
                <a:gd name="connsiteX8" fmla="*/ 911459 w 924976"/>
                <a:gd name="connsiteY8" fmla="*/ 233750 h 27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4976" h="271588">
                  <a:moveTo>
                    <a:pt x="911459" y="233750"/>
                  </a:moveTo>
                  <a:cubicBezTo>
                    <a:pt x="885615" y="272311"/>
                    <a:pt x="833691" y="283144"/>
                    <a:pt x="794584" y="258134"/>
                  </a:cubicBezTo>
                  <a:cubicBezTo>
                    <a:pt x="708769" y="200419"/>
                    <a:pt x="607912" y="169139"/>
                    <a:pt x="504499" y="168166"/>
                  </a:cubicBezTo>
                  <a:lnTo>
                    <a:pt x="168167" y="168166"/>
                  </a:lnTo>
                  <a:cubicBezTo>
                    <a:pt x="123274" y="168574"/>
                    <a:pt x="80156" y="150658"/>
                    <a:pt x="48770" y="118557"/>
                  </a:cubicBezTo>
                  <a:cubicBezTo>
                    <a:pt x="17396" y="87095"/>
                    <a:pt x="-153" y="44432"/>
                    <a:pt x="1" y="0"/>
                  </a:cubicBezTo>
                  <a:lnTo>
                    <a:pt x="504499" y="0"/>
                  </a:lnTo>
                  <a:cubicBezTo>
                    <a:pt x="640628" y="1242"/>
                    <a:pt x="773492" y="41832"/>
                    <a:pt x="887075" y="116875"/>
                  </a:cubicBezTo>
                  <a:cubicBezTo>
                    <a:pt x="925716" y="142665"/>
                    <a:pt x="936564" y="194661"/>
                    <a:pt x="911459" y="233750"/>
                  </a:cubicBezTo>
                  <a:close/>
                </a:path>
              </a:pathLst>
            </a:custGeom>
            <a:solidFill>
              <a:srgbClr val="F9C795"/>
            </a:solidFill>
            <a:ln w="840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5711243D-BCF3-62AF-298B-68CBD6B5E4F5}"/>
                </a:ext>
              </a:extLst>
            </p:cNvPr>
            <p:cNvSpPr/>
            <p:nvPr/>
          </p:nvSpPr>
          <p:spPr>
            <a:xfrm rot="10800000" flipH="1">
              <a:off x="2133601" y="3328494"/>
              <a:ext cx="840827" cy="1681655"/>
            </a:xfrm>
            <a:custGeom>
              <a:avLst/>
              <a:gdLst>
                <a:gd name="connsiteX0" fmla="*/ 672662 w 840827"/>
                <a:gd name="connsiteY0" fmla="*/ 0 h 1681655"/>
                <a:gd name="connsiteX1" fmla="*/ 840828 w 840827"/>
                <a:gd name="connsiteY1" fmla="*/ 0 h 1681655"/>
                <a:gd name="connsiteX2" fmla="*/ 840828 w 840827"/>
                <a:gd name="connsiteY2" fmla="*/ 1681655 h 1681655"/>
                <a:gd name="connsiteX3" fmla="*/ 672662 w 840827"/>
                <a:gd name="connsiteY3" fmla="*/ 1681655 h 1681655"/>
                <a:gd name="connsiteX4" fmla="*/ 168166 w 840827"/>
                <a:gd name="connsiteY4" fmla="*/ 1681655 h 1681655"/>
                <a:gd name="connsiteX5" fmla="*/ 0 w 840827"/>
                <a:gd name="connsiteY5" fmla="*/ 1681655 h 1681655"/>
                <a:gd name="connsiteX6" fmla="*/ 0 w 840827"/>
                <a:gd name="connsiteY6" fmla="*/ 0 h 1681655"/>
                <a:gd name="connsiteX7" fmla="*/ 168166 w 840827"/>
                <a:gd name="connsiteY7" fmla="*/ 0 h 16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0827" h="1681655">
                  <a:moveTo>
                    <a:pt x="672662" y="0"/>
                  </a:moveTo>
                  <a:cubicBezTo>
                    <a:pt x="765537" y="0"/>
                    <a:pt x="840828" y="0"/>
                    <a:pt x="840828" y="0"/>
                  </a:cubicBezTo>
                  <a:lnTo>
                    <a:pt x="840828" y="1681655"/>
                  </a:lnTo>
                  <a:cubicBezTo>
                    <a:pt x="840828" y="1681655"/>
                    <a:pt x="765537" y="1681655"/>
                    <a:pt x="672662" y="1681655"/>
                  </a:cubicBezTo>
                  <a:lnTo>
                    <a:pt x="168166" y="1681655"/>
                  </a:lnTo>
                  <a:cubicBezTo>
                    <a:pt x="75290" y="1681655"/>
                    <a:pt x="0" y="1681655"/>
                    <a:pt x="0" y="1681655"/>
                  </a:cubicBezTo>
                  <a:lnTo>
                    <a:pt x="0" y="0"/>
                  </a:lnTo>
                  <a:cubicBezTo>
                    <a:pt x="0" y="0"/>
                    <a:pt x="75290" y="0"/>
                    <a:pt x="168166" y="0"/>
                  </a:cubicBezTo>
                  <a:close/>
                </a:path>
              </a:pathLst>
            </a:custGeom>
            <a:solidFill>
              <a:srgbClr val="3B97D3"/>
            </a:solidFill>
            <a:ln w="840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81" name="!test"/>
          <p:cNvSpPr txBox="1">
            <a:spLocks noGrp="1"/>
          </p:cNvSpPr>
          <p:nvPr>
            <p:ph type="ctrTitle"/>
          </p:nvPr>
        </p:nvSpPr>
        <p:spPr>
          <a:xfrm>
            <a:off x="2957182" y="266051"/>
            <a:ext cx="3229635" cy="14198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</a:t>
            </a:r>
            <a:endParaRPr dirty="0"/>
          </a:p>
        </p:txBody>
      </p:sp>
      <p:pic>
        <p:nvPicPr>
          <p:cNvPr id="183" name="Google Shape;183;p37"/>
          <p:cNvPicPr preferRelativeResize="0"/>
          <p:nvPr/>
        </p:nvPicPr>
        <p:blipFill rotWithShape="1">
          <a:blip r:embed="rId6">
            <a:alphaModFix/>
          </a:blip>
          <a:srcRect l="3174" t="16283" r="2056" b="18215"/>
          <a:stretch/>
        </p:blipFill>
        <p:spPr>
          <a:xfrm rot="379241">
            <a:off x="-7226570" y="-804633"/>
            <a:ext cx="7105123" cy="259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1A4E675-A3A1-F89B-B8A0-8DB5218459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2321" y="1821691"/>
            <a:ext cx="2763356" cy="2763356"/>
          </a:xfrm>
          <a:prstGeom prst="rect">
            <a:avLst/>
          </a:prstGeom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18C2A8E-932D-3110-8353-52968B137618}"/>
              </a:ext>
            </a:extLst>
          </p:cNvPr>
          <p:cNvGrpSpPr/>
          <p:nvPr/>
        </p:nvGrpSpPr>
        <p:grpSpPr>
          <a:xfrm>
            <a:off x="6492908" y="2208128"/>
            <a:ext cx="809789" cy="809813"/>
            <a:chOff x="2133600" y="169925"/>
            <a:chExt cx="2219934" cy="2220001"/>
          </a:xfrm>
        </p:grpSpPr>
        <p:sp>
          <p:nvSpPr>
            <p:cNvPr id="33" name="Forme libre : forme 32">
              <a:extLst>
                <a:ext uri="{FF2B5EF4-FFF2-40B4-BE49-F238E27FC236}">
                  <a16:creationId xmlns:a16="http://schemas.microsoft.com/office/drawing/2014/main" id="{9B90EE51-5C07-68FC-9543-97FC97592045}"/>
                </a:ext>
              </a:extLst>
            </p:cNvPr>
            <p:cNvSpPr/>
            <p:nvPr/>
          </p:nvSpPr>
          <p:spPr>
            <a:xfrm>
              <a:off x="2133600" y="169954"/>
              <a:ext cx="2219934" cy="2219934"/>
            </a:xfrm>
            <a:custGeom>
              <a:avLst/>
              <a:gdLst>
                <a:gd name="connsiteX0" fmla="*/ 2219935 w 2219934"/>
                <a:gd name="connsiteY0" fmla="*/ 1109967 h 2219934"/>
                <a:gd name="connsiteX1" fmla="*/ 1109967 w 2219934"/>
                <a:gd name="connsiteY1" fmla="*/ 2219935 h 2219934"/>
                <a:gd name="connsiteX2" fmla="*/ 0 w 2219934"/>
                <a:gd name="connsiteY2" fmla="*/ 1109967 h 2219934"/>
                <a:gd name="connsiteX3" fmla="*/ 1109967 w 2219934"/>
                <a:gd name="connsiteY3" fmla="*/ 0 h 2219934"/>
                <a:gd name="connsiteX4" fmla="*/ 2219935 w 2219934"/>
                <a:gd name="connsiteY4" fmla="*/ 1109967 h 221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934" h="2219934">
                  <a:moveTo>
                    <a:pt x="2219935" y="1109967"/>
                  </a:moveTo>
                  <a:cubicBezTo>
                    <a:pt x="2219935" y="1722985"/>
                    <a:pt x="1722985" y="2219935"/>
                    <a:pt x="1109967" y="2219935"/>
                  </a:cubicBezTo>
                  <a:cubicBezTo>
                    <a:pt x="496949" y="2219935"/>
                    <a:pt x="0" y="1722985"/>
                    <a:pt x="0" y="1109967"/>
                  </a:cubicBezTo>
                  <a:cubicBezTo>
                    <a:pt x="0" y="496949"/>
                    <a:pt x="496949" y="0"/>
                    <a:pt x="1109967" y="0"/>
                  </a:cubicBezTo>
                  <a:cubicBezTo>
                    <a:pt x="1722985" y="0"/>
                    <a:pt x="2219935" y="496949"/>
                    <a:pt x="2219935" y="1109967"/>
                  </a:cubicBezTo>
                  <a:close/>
                </a:path>
              </a:pathLst>
            </a:custGeom>
            <a:solidFill>
              <a:srgbClr val="80CB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D69A00CA-D7D9-284D-C767-26F43B445265}"/>
                </a:ext>
              </a:extLst>
            </p:cNvPr>
            <p:cNvSpPr/>
            <p:nvPr/>
          </p:nvSpPr>
          <p:spPr>
            <a:xfrm>
              <a:off x="2133600" y="169925"/>
              <a:ext cx="1301248" cy="2220001"/>
            </a:xfrm>
            <a:custGeom>
              <a:avLst/>
              <a:gdLst>
                <a:gd name="connsiteX0" fmla="*/ 1301239 w 1301248"/>
                <a:gd name="connsiteY0" fmla="*/ 2203495 h 2220001"/>
                <a:gd name="connsiteX1" fmla="*/ 1109891 w 1301248"/>
                <a:gd name="connsiteY1" fmla="*/ 2220001 h 2220001"/>
                <a:gd name="connsiteX2" fmla="*/ 0 w 1301248"/>
                <a:gd name="connsiteY2" fmla="*/ 1109996 h 2220001"/>
                <a:gd name="connsiteX3" fmla="*/ 1109901 w 1301248"/>
                <a:gd name="connsiteY3" fmla="*/ 0 h 2220001"/>
                <a:gd name="connsiteX4" fmla="*/ 1301248 w 1301248"/>
                <a:gd name="connsiteY4" fmla="*/ 16497 h 2220001"/>
                <a:gd name="connsiteX5" fmla="*/ 382591 w 1301248"/>
                <a:gd name="connsiteY5" fmla="*/ 1109996 h 2220001"/>
                <a:gd name="connsiteX6" fmla="*/ 1301239 w 1301248"/>
                <a:gd name="connsiteY6" fmla="*/ 2203495 h 22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248" h="2220001">
                  <a:moveTo>
                    <a:pt x="1301239" y="2203495"/>
                  </a:moveTo>
                  <a:cubicBezTo>
                    <a:pt x="1239079" y="2214325"/>
                    <a:pt x="1175195" y="2220001"/>
                    <a:pt x="1109891" y="2220001"/>
                  </a:cubicBezTo>
                  <a:cubicBezTo>
                    <a:pt x="496891" y="2220001"/>
                    <a:pt x="0" y="1723006"/>
                    <a:pt x="0" y="1109996"/>
                  </a:cubicBezTo>
                  <a:cubicBezTo>
                    <a:pt x="0" y="496986"/>
                    <a:pt x="496891" y="0"/>
                    <a:pt x="1109901" y="0"/>
                  </a:cubicBezTo>
                  <a:cubicBezTo>
                    <a:pt x="1175204" y="0"/>
                    <a:pt x="1239079" y="5667"/>
                    <a:pt x="1301248" y="16497"/>
                  </a:cubicBezTo>
                  <a:cubicBezTo>
                    <a:pt x="779355" y="107109"/>
                    <a:pt x="382591" y="562185"/>
                    <a:pt x="382591" y="1109996"/>
                  </a:cubicBezTo>
                  <a:cubicBezTo>
                    <a:pt x="382591" y="1657807"/>
                    <a:pt x="779345" y="2112883"/>
                    <a:pt x="1301239" y="2203495"/>
                  </a:cubicBezTo>
                  <a:close/>
                </a:path>
              </a:pathLst>
            </a:custGeom>
            <a:solidFill>
              <a:srgbClr val="6EC1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5" name="Graphique 30">
              <a:extLst>
                <a:ext uri="{FF2B5EF4-FFF2-40B4-BE49-F238E27FC236}">
                  <a16:creationId xmlns:a16="http://schemas.microsoft.com/office/drawing/2014/main" id="{B331398C-E8B6-0350-2530-E6963BB7C78E}"/>
                </a:ext>
              </a:extLst>
            </p:cNvPr>
            <p:cNvGrpSpPr/>
            <p:nvPr/>
          </p:nvGrpSpPr>
          <p:grpSpPr>
            <a:xfrm>
              <a:off x="2574369" y="853249"/>
              <a:ext cx="1338395" cy="457542"/>
              <a:chOff x="2574369" y="853249"/>
              <a:chExt cx="1338395" cy="457542"/>
            </a:xfrm>
            <a:solidFill>
              <a:srgbClr val="454045"/>
            </a:solidFill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4BCE2BA3-390B-6CB6-DEB7-C806935E2AE8}"/>
                  </a:ext>
                </a:extLst>
              </p:cNvPr>
              <p:cNvSpPr/>
              <p:nvPr/>
            </p:nvSpPr>
            <p:spPr>
              <a:xfrm>
                <a:off x="2574369" y="853249"/>
                <a:ext cx="275510" cy="457542"/>
              </a:xfrm>
              <a:custGeom>
                <a:avLst/>
                <a:gdLst>
                  <a:gd name="connsiteX0" fmla="*/ 137751 w 275510"/>
                  <a:gd name="connsiteY0" fmla="*/ 0 h 457542"/>
                  <a:gd name="connsiteX1" fmla="*/ 0 w 275510"/>
                  <a:gd name="connsiteY1" fmla="*/ 228771 h 457542"/>
                  <a:gd name="connsiteX2" fmla="*/ 137751 w 275510"/>
                  <a:gd name="connsiteY2" fmla="*/ 457543 h 457542"/>
                  <a:gd name="connsiteX3" fmla="*/ 275511 w 275510"/>
                  <a:gd name="connsiteY3" fmla="*/ 228771 h 457542"/>
                  <a:gd name="connsiteX4" fmla="*/ 137751 w 275510"/>
                  <a:gd name="connsiteY4" fmla="*/ 0 h 45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10" h="457542">
                    <a:moveTo>
                      <a:pt x="137751" y="0"/>
                    </a:moveTo>
                    <a:cubicBezTo>
                      <a:pt x="61798" y="0"/>
                      <a:pt x="0" y="102622"/>
                      <a:pt x="0" y="228771"/>
                    </a:cubicBezTo>
                    <a:cubicBezTo>
                      <a:pt x="0" y="354921"/>
                      <a:pt x="61798" y="457543"/>
                      <a:pt x="137751" y="457543"/>
                    </a:cubicBezTo>
                    <a:cubicBezTo>
                      <a:pt x="213712" y="457543"/>
                      <a:pt x="275511" y="354921"/>
                      <a:pt x="275511" y="228771"/>
                    </a:cubicBezTo>
                    <a:cubicBezTo>
                      <a:pt x="275511" y="102622"/>
                      <a:pt x="213712" y="0"/>
                      <a:pt x="137751" y="0"/>
                    </a:cubicBezTo>
                    <a:close/>
                  </a:path>
                </a:pathLst>
              </a:custGeom>
              <a:solidFill>
                <a:srgbClr val="4540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7F8A438A-2166-8DB7-C866-F572B531BACC}"/>
                  </a:ext>
                </a:extLst>
              </p:cNvPr>
              <p:cNvSpPr/>
              <p:nvPr/>
            </p:nvSpPr>
            <p:spPr>
              <a:xfrm>
                <a:off x="3637254" y="853249"/>
                <a:ext cx="275510" cy="457542"/>
              </a:xfrm>
              <a:custGeom>
                <a:avLst/>
                <a:gdLst>
                  <a:gd name="connsiteX0" fmla="*/ 137751 w 275510"/>
                  <a:gd name="connsiteY0" fmla="*/ 0 h 457542"/>
                  <a:gd name="connsiteX1" fmla="*/ 0 w 275510"/>
                  <a:gd name="connsiteY1" fmla="*/ 228771 h 457542"/>
                  <a:gd name="connsiteX2" fmla="*/ 137751 w 275510"/>
                  <a:gd name="connsiteY2" fmla="*/ 457543 h 457542"/>
                  <a:gd name="connsiteX3" fmla="*/ 275511 w 275510"/>
                  <a:gd name="connsiteY3" fmla="*/ 228771 h 457542"/>
                  <a:gd name="connsiteX4" fmla="*/ 137751 w 275510"/>
                  <a:gd name="connsiteY4" fmla="*/ 0 h 45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10" h="457542">
                    <a:moveTo>
                      <a:pt x="137751" y="0"/>
                    </a:moveTo>
                    <a:cubicBezTo>
                      <a:pt x="61798" y="0"/>
                      <a:pt x="0" y="102622"/>
                      <a:pt x="0" y="228771"/>
                    </a:cubicBezTo>
                    <a:cubicBezTo>
                      <a:pt x="0" y="354921"/>
                      <a:pt x="61798" y="457543"/>
                      <a:pt x="137751" y="457543"/>
                    </a:cubicBezTo>
                    <a:cubicBezTo>
                      <a:pt x="213712" y="457543"/>
                      <a:pt x="275511" y="354921"/>
                      <a:pt x="275511" y="228771"/>
                    </a:cubicBezTo>
                    <a:cubicBezTo>
                      <a:pt x="275511" y="102622"/>
                      <a:pt x="213712" y="0"/>
                      <a:pt x="137751" y="0"/>
                    </a:cubicBezTo>
                    <a:close/>
                  </a:path>
                </a:pathLst>
              </a:custGeom>
              <a:solidFill>
                <a:srgbClr val="4540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A96A30CA-8CA2-A813-B9CB-10A1BEFC7DBA}"/>
                </a:ext>
              </a:extLst>
            </p:cNvPr>
            <p:cNvSpPr/>
            <p:nvPr/>
          </p:nvSpPr>
          <p:spPr>
            <a:xfrm>
              <a:off x="2720178" y="1461986"/>
              <a:ext cx="1046796" cy="445794"/>
            </a:xfrm>
            <a:custGeom>
              <a:avLst/>
              <a:gdLst>
                <a:gd name="connsiteX0" fmla="*/ 523389 w 1046796"/>
                <a:gd name="connsiteY0" fmla="*/ 445794 h 445794"/>
                <a:gd name="connsiteX1" fmla="*/ 5800 w 1046796"/>
                <a:gd name="connsiteY1" fmla="*/ 102199 h 445794"/>
                <a:gd name="connsiteX2" fmla="*/ 45024 w 1046796"/>
                <a:gd name="connsiteY2" fmla="*/ 5797 h 445794"/>
                <a:gd name="connsiteX3" fmla="*/ 141427 w 1046796"/>
                <a:gd name="connsiteY3" fmla="*/ 45020 h 445794"/>
                <a:gd name="connsiteX4" fmla="*/ 523398 w 1046796"/>
                <a:gd name="connsiteY4" fmla="*/ 298614 h 445794"/>
                <a:gd name="connsiteX5" fmla="*/ 905370 w 1046796"/>
                <a:gd name="connsiteY5" fmla="*/ 45020 h 445794"/>
                <a:gd name="connsiteX6" fmla="*/ 1001773 w 1046796"/>
                <a:gd name="connsiteY6" fmla="*/ 5797 h 445794"/>
                <a:gd name="connsiteX7" fmla="*/ 1040996 w 1046796"/>
                <a:gd name="connsiteY7" fmla="*/ 102199 h 445794"/>
                <a:gd name="connsiteX8" fmla="*/ 523389 w 1046796"/>
                <a:gd name="connsiteY8" fmla="*/ 445794 h 44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6796" h="445794">
                  <a:moveTo>
                    <a:pt x="523389" y="445794"/>
                  </a:moveTo>
                  <a:cubicBezTo>
                    <a:pt x="296970" y="445794"/>
                    <a:pt x="93802" y="310930"/>
                    <a:pt x="5800" y="102199"/>
                  </a:cubicBezTo>
                  <a:cubicBezTo>
                    <a:pt x="-9992" y="64747"/>
                    <a:pt x="7572" y="21589"/>
                    <a:pt x="45024" y="5797"/>
                  </a:cubicBezTo>
                  <a:cubicBezTo>
                    <a:pt x="82477" y="-9987"/>
                    <a:pt x="125635" y="7568"/>
                    <a:pt x="141427" y="45020"/>
                  </a:cubicBezTo>
                  <a:cubicBezTo>
                    <a:pt x="206378" y="199078"/>
                    <a:pt x="356311" y="298614"/>
                    <a:pt x="523398" y="298614"/>
                  </a:cubicBezTo>
                  <a:cubicBezTo>
                    <a:pt x="690486" y="298614"/>
                    <a:pt x="840410" y="199068"/>
                    <a:pt x="905370" y="45020"/>
                  </a:cubicBezTo>
                  <a:cubicBezTo>
                    <a:pt x="921163" y="7568"/>
                    <a:pt x="964311" y="-9987"/>
                    <a:pt x="1001773" y="5797"/>
                  </a:cubicBezTo>
                  <a:cubicBezTo>
                    <a:pt x="1039225" y="21589"/>
                    <a:pt x="1056789" y="64747"/>
                    <a:pt x="1040996" y="102199"/>
                  </a:cubicBezTo>
                  <a:cubicBezTo>
                    <a:pt x="952976" y="310920"/>
                    <a:pt x="749808" y="445794"/>
                    <a:pt x="523389" y="445794"/>
                  </a:cubicBezTo>
                  <a:close/>
                </a:path>
              </a:pathLst>
            </a:custGeom>
            <a:solidFill>
              <a:srgbClr val="4540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38A13B7-0536-1270-D3DD-A94B4AC5EB63}"/>
              </a:ext>
            </a:extLst>
          </p:cNvPr>
          <p:cNvGrpSpPr/>
          <p:nvPr/>
        </p:nvGrpSpPr>
        <p:grpSpPr>
          <a:xfrm>
            <a:off x="6492907" y="3530876"/>
            <a:ext cx="809789" cy="809813"/>
            <a:chOff x="3396159" y="2977057"/>
            <a:chExt cx="2219934" cy="2220001"/>
          </a:xfrm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48DC6BB4-9713-609B-566D-D252BCB48C55}"/>
                </a:ext>
              </a:extLst>
            </p:cNvPr>
            <p:cNvSpPr/>
            <p:nvPr/>
          </p:nvSpPr>
          <p:spPr>
            <a:xfrm>
              <a:off x="3396159" y="2977086"/>
              <a:ext cx="2219934" cy="2219934"/>
            </a:xfrm>
            <a:custGeom>
              <a:avLst/>
              <a:gdLst>
                <a:gd name="connsiteX0" fmla="*/ 2219935 w 2219934"/>
                <a:gd name="connsiteY0" fmla="*/ 1109967 h 2219934"/>
                <a:gd name="connsiteX1" fmla="*/ 1109967 w 2219934"/>
                <a:gd name="connsiteY1" fmla="*/ 2219935 h 2219934"/>
                <a:gd name="connsiteX2" fmla="*/ 0 w 2219934"/>
                <a:gd name="connsiteY2" fmla="*/ 1109967 h 2219934"/>
                <a:gd name="connsiteX3" fmla="*/ 1109967 w 2219934"/>
                <a:gd name="connsiteY3" fmla="*/ 0 h 2219934"/>
                <a:gd name="connsiteX4" fmla="*/ 2219935 w 2219934"/>
                <a:gd name="connsiteY4" fmla="*/ 1109967 h 2219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9934" h="2219934">
                  <a:moveTo>
                    <a:pt x="2219935" y="1109967"/>
                  </a:moveTo>
                  <a:cubicBezTo>
                    <a:pt x="2219935" y="1722985"/>
                    <a:pt x="1722985" y="2219935"/>
                    <a:pt x="1109967" y="2219935"/>
                  </a:cubicBezTo>
                  <a:cubicBezTo>
                    <a:pt x="496949" y="2219935"/>
                    <a:pt x="0" y="1722985"/>
                    <a:pt x="0" y="1109967"/>
                  </a:cubicBezTo>
                  <a:cubicBezTo>
                    <a:pt x="0" y="496949"/>
                    <a:pt x="496949" y="0"/>
                    <a:pt x="1109967" y="0"/>
                  </a:cubicBezTo>
                  <a:cubicBezTo>
                    <a:pt x="1722985" y="0"/>
                    <a:pt x="2219935" y="496949"/>
                    <a:pt x="2219935" y="1109967"/>
                  </a:cubicBezTo>
                  <a:close/>
                </a:path>
              </a:pathLst>
            </a:custGeom>
            <a:solidFill>
              <a:srgbClr val="DD63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 : forme 39">
              <a:extLst>
                <a:ext uri="{FF2B5EF4-FFF2-40B4-BE49-F238E27FC236}">
                  <a16:creationId xmlns:a16="http://schemas.microsoft.com/office/drawing/2014/main" id="{49D150E1-2216-45C3-3AA0-8D041F6C504A}"/>
                </a:ext>
              </a:extLst>
            </p:cNvPr>
            <p:cNvSpPr/>
            <p:nvPr/>
          </p:nvSpPr>
          <p:spPr>
            <a:xfrm>
              <a:off x="3396159" y="2977057"/>
              <a:ext cx="1301248" cy="2220001"/>
            </a:xfrm>
            <a:custGeom>
              <a:avLst/>
              <a:gdLst>
                <a:gd name="connsiteX0" fmla="*/ 1301239 w 1301248"/>
                <a:gd name="connsiteY0" fmla="*/ 2203495 h 2220001"/>
                <a:gd name="connsiteX1" fmla="*/ 1109891 w 1301248"/>
                <a:gd name="connsiteY1" fmla="*/ 2220002 h 2220001"/>
                <a:gd name="connsiteX2" fmla="*/ 0 w 1301248"/>
                <a:gd name="connsiteY2" fmla="*/ 1109996 h 2220001"/>
                <a:gd name="connsiteX3" fmla="*/ 1109901 w 1301248"/>
                <a:gd name="connsiteY3" fmla="*/ 0 h 2220001"/>
                <a:gd name="connsiteX4" fmla="*/ 1301248 w 1301248"/>
                <a:gd name="connsiteY4" fmla="*/ 16498 h 2220001"/>
                <a:gd name="connsiteX5" fmla="*/ 382591 w 1301248"/>
                <a:gd name="connsiteY5" fmla="*/ 1109996 h 2220001"/>
                <a:gd name="connsiteX6" fmla="*/ 1301239 w 1301248"/>
                <a:gd name="connsiteY6" fmla="*/ 2203495 h 222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1248" h="2220001">
                  <a:moveTo>
                    <a:pt x="1301239" y="2203495"/>
                  </a:moveTo>
                  <a:cubicBezTo>
                    <a:pt x="1239079" y="2214325"/>
                    <a:pt x="1175195" y="2220002"/>
                    <a:pt x="1109891" y="2220002"/>
                  </a:cubicBezTo>
                  <a:cubicBezTo>
                    <a:pt x="496891" y="2220002"/>
                    <a:pt x="0" y="1723006"/>
                    <a:pt x="0" y="1109996"/>
                  </a:cubicBezTo>
                  <a:cubicBezTo>
                    <a:pt x="0" y="496986"/>
                    <a:pt x="496891" y="0"/>
                    <a:pt x="1109901" y="0"/>
                  </a:cubicBezTo>
                  <a:cubicBezTo>
                    <a:pt x="1175204" y="0"/>
                    <a:pt x="1239079" y="5667"/>
                    <a:pt x="1301248" y="16498"/>
                  </a:cubicBezTo>
                  <a:cubicBezTo>
                    <a:pt x="779355" y="107109"/>
                    <a:pt x="382591" y="562185"/>
                    <a:pt x="382591" y="1109996"/>
                  </a:cubicBezTo>
                  <a:cubicBezTo>
                    <a:pt x="382591" y="1657807"/>
                    <a:pt x="779345" y="2112883"/>
                    <a:pt x="1301239" y="2203495"/>
                  </a:cubicBezTo>
                  <a:close/>
                </a:path>
              </a:pathLst>
            </a:custGeom>
            <a:solidFill>
              <a:srgbClr val="DA4A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41" name="Graphique 30">
              <a:extLst>
                <a:ext uri="{FF2B5EF4-FFF2-40B4-BE49-F238E27FC236}">
                  <a16:creationId xmlns:a16="http://schemas.microsoft.com/office/drawing/2014/main" id="{25F6A863-0406-32DC-D47C-F9DF4179CA89}"/>
                </a:ext>
              </a:extLst>
            </p:cNvPr>
            <p:cNvGrpSpPr/>
            <p:nvPr/>
          </p:nvGrpSpPr>
          <p:grpSpPr>
            <a:xfrm>
              <a:off x="3836928" y="3660381"/>
              <a:ext cx="1338395" cy="457542"/>
              <a:chOff x="2574369" y="3436896"/>
              <a:chExt cx="1338395" cy="457542"/>
            </a:xfrm>
            <a:solidFill>
              <a:srgbClr val="454545"/>
            </a:solidFill>
          </p:grpSpPr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BFD1CFAF-9DCE-0CCF-3BEE-45AC2F3683A5}"/>
                  </a:ext>
                </a:extLst>
              </p:cNvPr>
              <p:cNvSpPr/>
              <p:nvPr/>
            </p:nvSpPr>
            <p:spPr>
              <a:xfrm>
                <a:off x="2574369" y="3436896"/>
                <a:ext cx="275510" cy="457542"/>
              </a:xfrm>
              <a:custGeom>
                <a:avLst/>
                <a:gdLst>
                  <a:gd name="connsiteX0" fmla="*/ 137751 w 275510"/>
                  <a:gd name="connsiteY0" fmla="*/ 0 h 457542"/>
                  <a:gd name="connsiteX1" fmla="*/ 0 w 275510"/>
                  <a:gd name="connsiteY1" fmla="*/ 228771 h 457542"/>
                  <a:gd name="connsiteX2" fmla="*/ 137751 w 275510"/>
                  <a:gd name="connsiteY2" fmla="*/ 457543 h 457542"/>
                  <a:gd name="connsiteX3" fmla="*/ 275511 w 275510"/>
                  <a:gd name="connsiteY3" fmla="*/ 228771 h 457542"/>
                  <a:gd name="connsiteX4" fmla="*/ 137751 w 275510"/>
                  <a:gd name="connsiteY4" fmla="*/ 0 h 45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10" h="457542">
                    <a:moveTo>
                      <a:pt x="137751" y="0"/>
                    </a:moveTo>
                    <a:cubicBezTo>
                      <a:pt x="61798" y="0"/>
                      <a:pt x="0" y="102632"/>
                      <a:pt x="0" y="228771"/>
                    </a:cubicBezTo>
                    <a:cubicBezTo>
                      <a:pt x="0" y="354911"/>
                      <a:pt x="61798" y="457543"/>
                      <a:pt x="137751" y="457543"/>
                    </a:cubicBezTo>
                    <a:cubicBezTo>
                      <a:pt x="213712" y="457543"/>
                      <a:pt x="275511" y="354911"/>
                      <a:pt x="275511" y="228771"/>
                    </a:cubicBezTo>
                    <a:cubicBezTo>
                      <a:pt x="275511" y="102632"/>
                      <a:pt x="213712" y="0"/>
                      <a:pt x="137751" y="0"/>
                    </a:cubicBezTo>
                    <a:close/>
                  </a:path>
                </a:pathLst>
              </a:custGeom>
              <a:solidFill>
                <a:srgbClr val="4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1393BD8E-FB32-BCB7-4A1D-AC79F1F41CEE}"/>
                  </a:ext>
                </a:extLst>
              </p:cNvPr>
              <p:cNvSpPr/>
              <p:nvPr/>
            </p:nvSpPr>
            <p:spPr>
              <a:xfrm>
                <a:off x="3637254" y="3436896"/>
                <a:ext cx="275510" cy="457542"/>
              </a:xfrm>
              <a:custGeom>
                <a:avLst/>
                <a:gdLst>
                  <a:gd name="connsiteX0" fmla="*/ 137751 w 275510"/>
                  <a:gd name="connsiteY0" fmla="*/ 0 h 457542"/>
                  <a:gd name="connsiteX1" fmla="*/ 0 w 275510"/>
                  <a:gd name="connsiteY1" fmla="*/ 228771 h 457542"/>
                  <a:gd name="connsiteX2" fmla="*/ 137751 w 275510"/>
                  <a:gd name="connsiteY2" fmla="*/ 457543 h 457542"/>
                  <a:gd name="connsiteX3" fmla="*/ 275511 w 275510"/>
                  <a:gd name="connsiteY3" fmla="*/ 228771 h 457542"/>
                  <a:gd name="connsiteX4" fmla="*/ 137751 w 275510"/>
                  <a:gd name="connsiteY4" fmla="*/ 0 h 457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10" h="457542">
                    <a:moveTo>
                      <a:pt x="137751" y="0"/>
                    </a:moveTo>
                    <a:cubicBezTo>
                      <a:pt x="61798" y="0"/>
                      <a:pt x="0" y="102632"/>
                      <a:pt x="0" y="228771"/>
                    </a:cubicBezTo>
                    <a:cubicBezTo>
                      <a:pt x="0" y="354911"/>
                      <a:pt x="61798" y="457543"/>
                      <a:pt x="137751" y="457543"/>
                    </a:cubicBezTo>
                    <a:cubicBezTo>
                      <a:pt x="213712" y="457543"/>
                      <a:pt x="275511" y="354911"/>
                      <a:pt x="275511" y="228771"/>
                    </a:cubicBezTo>
                    <a:cubicBezTo>
                      <a:pt x="275511" y="102632"/>
                      <a:pt x="213712" y="0"/>
                      <a:pt x="137751" y="0"/>
                    </a:cubicBezTo>
                    <a:close/>
                  </a:path>
                </a:pathLst>
              </a:custGeom>
              <a:solidFill>
                <a:srgbClr val="4545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AF3B8785-ABCE-2F50-68A1-79A359A61BFF}"/>
                </a:ext>
              </a:extLst>
            </p:cNvPr>
            <p:cNvSpPr/>
            <p:nvPr/>
          </p:nvSpPr>
          <p:spPr>
            <a:xfrm>
              <a:off x="3982727" y="4269124"/>
              <a:ext cx="1046777" cy="445807"/>
            </a:xfrm>
            <a:custGeom>
              <a:avLst/>
              <a:gdLst>
                <a:gd name="connsiteX0" fmla="*/ 973217 w 1046777"/>
                <a:gd name="connsiteY0" fmla="*/ 445808 h 445807"/>
                <a:gd name="connsiteX1" fmla="*/ 905370 w 1046777"/>
                <a:gd name="connsiteY1" fmla="*/ 400783 h 445807"/>
                <a:gd name="connsiteX2" fmla="*/ 523398 w 1046777"/>
                <a:gd name="connsiteY2" fmla="*/ 147190 h 445807"/>
                <a:gd name="connsiteX3" fmla="*/ 141427 w 1046777"/>
                <a:gd name="connsiteY3" fmla="*/ 400783 h 445807"/>
                <a:gd name="connsiteX4" fmla="*/ 45024 w 1046777"/>
                <a:gd name="connsiteY4" fmla="*/ 440007 h 445807"/>
                <a:gd name="connsiteX5" fmla="*/ 5800 w 1046777"/>
                <a:gd name="connsiteY5" fmla="*/ 343605 h 445807"/>
                <a:gd name="connsiteX6" fmla="*/ 523389 w 1046777"/>
                <a:gd name="connsiteY6" fmla="*/ 0 h 445807"/>
                <a:gd name="connsiteX7" fmla="*/ 1040978 w 1046777"/>
                <a:gd name="connsiteY7" fmla="*/ 343605 h 445807"/>
                <a:gd name="connsiteX8" fmla="*/ 1001754 w 1046777"/>
                <a:gd name="connsiteY8" fmla="*/ 440007 h 445807"/>
                <a:gd name="connsiteX9" fmla="*/ 973217 w 1046777"/>
                <a:gd name="connsiteY9" fmla="*/ 445808 h 44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6777" h="445807">
                  <a:moveTo>
                    <a:pt x="973217" y="445808"/>
                  </a:moveTo>
                  <a:cubicBezTo>
                    <a:pt x="944499" y="445808"/>
                    <a:pt x="917229" y="428901"/>
                    <a:pt x="905370" y="400783"/>
                  </a:cubicBezTo>
                  <a:cubicBezTo>
                    <a:pt x="840419" y="246726"/>
                    <a:pt x="690486" y="147190"/>
                    <a:pt x="523398" y="147190"/>
                  </a:cubicBezTo>
                  <a:cubicBezTo>
                    <a:pt x="356311" y="147190"/>
                    <a:pt x="206387" y="246736"/>
                    <a:pt x="141427" y="400783"/>
                  </a:cubicBezTo>
                  <a:cubicBezTo>
                    <a:pt x="125644" y="438235"/>
                    <a:pt x="82486" y="455800"/>
                    <a:pt x="45024" y="440007"/>
                  </a:cubicBezTo>
                  <a:cubicBezTo>
                    <a:pt x="7572" y="424224"/>
                    <a:pt x="-9992" y="381057"/>
                    <a:pt x="5800" y="343605"/>
                  </a:cubicBezTo>
                  <a:cubicBezTo>
                    <a:pt x="93802" y="134874"/>
                    <a:pt x="296970" y="0"/>
                    <a:pt x="523389" y="0"/>
                  </a:cubicBezTo>
                  <a:cubicBezTo>
                    <a:pt x="749808" y="0"/>
                    <a:pt x="952976" y="134874"/>
                    <a:pt x="1040978" y="343605"/>
                  </a:cubicBezTo>
                  <a:cubicBezTo>
                    <a:pt x="1056770" y="381057"/>
                    <a:pt x="1039206" y="424215"/>
                    <a:pt x="1001754" y="440007"/>
                  </a:cubicBezTo>
                  <a:cubicBezTo>
                    <a:pt x="992438" y="443941"/>
                    <a:pt x="982742" y="445808"/>
                    <a:pt x="973217" y="445808"/>
                  </a:cubicBezTo>
                  <a:close/>
                </a:path>
              </a:pathLst>
            </a:custGeom>
            <a:solidFill>
              <a:srgbClr val="45454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4706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697">
        <p159:morph option="byChar"/>
      </p:transition>
    </mc:Choice>
    <mc:Fallback xmlns="">
      <p:transition spd="slow" advTm="6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0.079 -0.0043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-21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8.64198E-7 L -0.23246 -0.0367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2" y="-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0;p49">
            <a:extLst>
              <a:ext uri="{FF2B5EF4-FFF2-40B4-BE49-F238E27FC236}">
                <a16:creationId xmlns:a16="http://schemas.microsoft.com/office/drawing/2014/main" id="{9891E6AB-0AEC-C1F5-3D41-1048E550AA04}"/>
              </a:ext>
            </a:extLst>
          </p:cNvPr>
          <p:cNvSpPr txBox="1">
            <a:spLocks/>
          </p:cNvSpPr>
          <p:nvPr/>
        </p:nvSpPr>
        <p:spPr>
          <a:xfrm>
            <a:off x="3010917" y="3429921"/>
            <a:ext cx="3122166" cy="88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fr-FR" sz="3200" dirty="0"/>
              <a:t>Régression Logistique</a:t>
            </a:r>
          </a:p>
        </p:txBody>
      </p:sp>
      <p:sp>
        <p:nvSpPr>
          <p:cNvPr id="9" name="Google Shape;378;p49">
            <a:extLst>
              <a:ext uri="{FF2B5EF4-FFF2-40B4-BE49-F238E27FC236}">
                <a16:creationId xmlns:a16="http://schemas.microsoft.com/office/drawing/2014/main" id="{41CA3F49-E242-176E-3B2E-D340F5376DC7}"/>
              </a:ext>
            </a:extLst>
          </p:cNvPr>
          <p:cNvSpPr/>
          <p:nvPr/>
        </p:nvSpPr>
        <p:spPr>
          <a:xfrm>
            <a:off x="3270811" y="750797"/>
            <a:ext cx="2602378" cy="2602378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CAC06766-248D-783A-5654-A92695CBB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553" y="1494055"/>
            <a:ext cx="1544893" cy="1544893"/>
          </a:xfrm>
          <a:prstGeom prst="rect">
            <a:avLst/>
          </a:prstGeom>
        </p:spPr>
      </p:pic>
      <p:pic>
        <p:nvPicPr>
          <p:cNvPr id="13" name="Graphique 6">
            <a:extLst>
              <a:ext uri="{FF2B5EF4-FFF2-40B4-BE49-F238E27FC236}">
                <a16:creationId xmlns:a16="http://schemas.microsoft.com/office/drawing/2014/main" id="{73BC87AB-BE4F-87D0-7FE7-F8C54828C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1832" y="833298"/>
            <a:ext cx="880334" cy="8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62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/>
          <p:nvPr/>
        </p:nvSpPr>
        <p:spPr>
          <a:xfrm>
            <a:off x="142601" y="77029"/>
            <a:ext cx="1203131" cy="12031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9395466C-9F15-434F-7A84-991BF305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48" y="452775"/>
            <a:ext cx="714235" cy="714235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6563AB3-D257-71D2-33E4-01A4B28B75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815918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Graphique 6">
            <a:extLst>
              <a:ext uri="{FF2B5EF4-FFF2-40B4-BE49-F238E27FC236}">
                <a16:creationId xmlns:a16="http://schemas.microsoft.com/office/drawing/2014/main" id="{431A7AEB-11C6-8D2F-8C42-CF6222071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29" y="112329"/>
            <a:ext cx="454592" cy="4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0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/>
          <p:nvPr/>
        </p:nvSpPr>
        <p:spPr>
          <a:xfrm>
            <a:off x="142601" y="77029"/>
            <a:ext cx="1203131" cy="120313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9395466C-9F15-434F-7A84-991BF3051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048" y="452775"/>
            <a:ext cx="714235" cy="714235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6563AB3-D257-71D2-33E4-01A4B28B7587}"/>
              </a:ext>
            </a:extLst>
          </p:cNvPr>
          <p:cNvGraphicFramePr/>
          <p:nvPr/>
        </p:nvGraphicFramePr>
        <p:xfrm>
          <a:off x="1511518" y="339625"/>
          <a:ext cx="6994358" cy="4662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Graphique 6">
            <a:extLst>
              <a:ext uri="{FF2B5EF4-FFF2-40B4-BE49-F238E27FC236}">
                <a16:creationId xmlns:a16="http://schemas.microsoft.com/office/drawing/2014/main" id="{431A7AEB-11C6-8D2F-8C42-CF62220711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8529" y="112329"/>
            <a:ext cx="454592" cy="454592"/>
          </a:xfrm>
          <a:prstGeom prst="rect">
            <a:avLst/>
          </a:prstGeom>
        </p:spPr>
      </p:pic>
      <p:pic>
        <p:nvPicPr>
          <p:cNvPr id="7" name="Google Shape;654;p56">
            <a:extLst>
              <a:ext uri="{FF2B5EF4-FFF2-40B4-BE49-F238E27FC236}">
                <a16:creationId xmlns:a16="http://schemas.microsoft.com/office/drawing/2014/main" id="{ECE3A524-3D71-93C1-35B6-C23703A1A88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21379483">
            <a:off x="9213866" y="2532660"/>
            <a:ext cx="6100942" cy="198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48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6"/>
          <p:cNvSpPr txBox="1">
            <a:spLocks noGrp="1"/>
          </p:cNvSpPr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avancé</a:t>
            </a:r>
            <a:endParaRPr dirty="0"/>
          </a:p>
        </p:txBody>
      </p:sp>
      <p:sp>
        <p:nvSpPr>
          <p:cNvPr id="652" name="Google Shape;652;p56"/>
          <p:cNvSpPr txBox="1">
            <a:spLocks noGrp="1"/>
          </p:cNvSpPr>
          <p:nvPr>
            <p:ph type="title" idx="2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54" name="Google Shape;65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75821">
            <a:off x="2624915" y="809738"/>
            <a:ext cx="6100942" cy="1988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7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que 33">
            <a:extLst>
              <a:ext uri="{FF2B5EF4-FFF2-40B4-BE49-F238E27FC236}">
                <a16:creationId xmlns:a16="http://schemas.microsoft.com/office/drawing/2014/main" id="{3BA6B5A7-1AE7-30EC-269B-2D08F2C4E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925" y="2494907"/>
            <a:ext cx="273659" cy="27365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521E4CA1-8DA0-5A04-930E-CF326CFA1426}"/>
              </a:ext>
            </a:extLst>
          </p:cNvPr>
          <p:cNvGrpSpPr/>
          <p:nvPr/>
        </p:nvGrpSpPr>
        <p:grpSpPr>
          <a:xfrm>
            <a:off x="871266" y="1505172"/>
            <a:ext cx="3139351" cy="2276030"/>
            <a:chOff x="2872784" y="206533"/>
            <a:chExt cx="3139351" cy="227603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A9B938D-2D80-92E9-8032-2F9912A0CD62}"/>
                </a:ext>
              </a:extLst>
            </p:cNvPr>
            <p:cNvSpPr/>
            <p:nvPr/>
          </p:nvSpPr>
          <p:spPr>
            <a:xfrm>
              <a:off x="4299762" y="1344549"/>
              <a:ext cx="285395" cy="9204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920400"/>
                  </a:lnTo>
                  <a:lnTo>
                    <a:pt x="285395" y="9204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88410A3-1A22-278A-B374-F9CDF905EB46}"/>
                </a:ext>
              </a:extLst>
            </p:cNvPr>
            <p:cNvSpPr/>
            <p:nvPr/>
          </p:nvSpPr>
          <p:spPr>
            <a:xfrm>
              <a:off x="4299762" y="1344549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306800"/>
                  </a:lnTo>
                  <a:lnTo>
                    <a:pt x="285395" y="3068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F2785FAD-A960-3F1F-3ADA-E0D0A99E5B5C}"/>
                </a:ext>
              </a:extLst>
            </p:cNvPr>
            <p:cNvSpPr/>
            <p:nvPr/>
          </p:nvSpPr>
          <p:spPr>
            <a:xfrm>
              <a:off x="4299762" y="1037749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06800"/>
                  </a:moveTo>
                  <a:lnTo>
                    <a:pt x="142697" y="3068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CA5F12C4-77F5-BBE8-CF6F-A0BB851C2A6B}"/>
                </a:ext>
              </a:extLst>
            </p:cNvPr>
            <p:cNvSpPr/>
            <p:nvPr/>
          </p:nvSpPr>
          <p:spPr>
            <a:xfrm>
              <a:off x="4299762" y="424148"/>
              <a:ext cx="285395" cy="9204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20400"/>
                  </a:moveTo>
                  <a:lnTo>
                    <a:pt x="142697" y="9204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D49DB60D-852D-FE15-F589-DBF5603C871D}"/>
                </a:ext>
              </a:extLst>
            </p:cNvPr>
            <p:cNvSpPr/>
            <p:nvPr/>
          </p:nvSpPr>
          <p:spPr>
            <a:xfrm>
              <a:off x="2872784" y="11269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Word2Vec et </a:t>
              </a:r>
              <a:r>
                <a:rPr lang="fr-FR" sz="1500" kern="1200" dirty="0" err="1">
                  <a:latin typeface="Manrope" panose="020B0604020202020204" charset="0"/>
                </a:rPr>
                <a:t>Glove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6D1EF3E-90D4-AF6F-86AA-A69B5D00F0B7}"/>
                </a:ext>
              </a:extLst>
            </p:cNvPr>
            <p:cNvSpPr/>
            <p:nvPr/>
          </p:nvSpPr>
          <p:spPr>
            <a:xfrm>
              <a:off x="4585157" y="206533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brut</a:t>
              </a: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5E2D1758-B9BB-CD7F-9571-A1B804F6FE43}"/>
                </a:ext>
              </a:extLst>
            </p:cNvPr>
            <p:cNvSpPr/>
            <p:nvPr/>
          </p:nvSpPr>
          <p:spPr>
            <a:xfrm>
              <a:off x="4585157" y="820134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traite</a:t>
              </a: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BCFBB523-981E-C21E-2210-3E09C2C5CA32}"/>
                </a:ext>
              </a:extLst>
            </p:cNvPr>
            <p:cNvSpPr/>
            <p:nvPr/>
          </p:nvSpPr>
          <p:spPr>
            <a:xfrm>
              <a:off x="4585157" y="14337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</a:t>
              </a:r>
              <a:r>
                <a:rPr lang="fr-FR" sz="1500" kern="1200" dirty="0" err="1">
                  <a:latin typeface="Manrope" panose="020B0604020202020204" charset="0"/>
                </a:rPr>
                <a:t>lemm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B713AC9-406E-0B6E-54E5-F192A743BDD0}"/>
                </a:ext>
              </a:extLst>
            </p:cNvPr>
            <p:cNvSpPr/>
            <p:nvPr/>
          </p:nvSpPr>
          <p:spPr>
            <a:xfrm>
              <a:off x="4585157" y="20473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stemm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6138DD8-99A4-F002-05FA-A4F3C702FB56}"/>
              </a:ext>
            </a:extLst>
          </p:cNvPr>
          <p:cNvGrpSpPr/>
          <p:nvPr/>
        </p:nvGrpSpPr>
        <p:grpSpPr>
          <a:xfrm>
            <a:off x="5133384" y="1505173"/>
            <a:ext cx="3139351" cy="2276029"/>
            <a:chOff x="2872784" y="2660936"/>
            <a:chExt cx="3139351" cy="2276029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E972CD2-328D-68F6-E7CA-40D0CE263288}"/>
                </a:ext>
              </a:extLst>
            </p:cNvPr>
            <p:cNvSpPr/>
            <p:nvPr/>
          </p:nvSpPr>
          <p:spPr>
            <a:xfrm>
              <a:off x="4299762" y="3798951"/>
              <a:ext cx="285395" cy="9204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920400"/>
                  </a:lnTo>
                  <a:lnTo>
                    <a:pt x="285395" y="9204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ABD6D841-B085-22B8-99CB-48C82F7B9BEF}"/>
                </a:ext>
              </a:extLst>
            </p:cNvPr>
            <p:cNvSpPr/>
            <p:nvPr/>
          </p:nvSpPr>
          <p:spPr>
            <a:xfrm>
              <a:off x="4299762" y="3798951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306800"/>
                  </a:lnTo>
                  <a:lnTo>
                    <a:pt x="285395" y="3068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E013E2D-93F7-ADB1-B5BA-0338F153D111}"/>
                </a:ext>
              </a:extLst>
            </p:cNvPr>
            <p:cNvSpPr/>
            <p:nvPr/>
          </p:nvSpPr>
          <p:spPr>
            <a:xfrm>
              <a:off x="4299762" y="3492150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06800"/>
                  </a:moveTo>
                  <a:lnTo>
                    <a:pt x="142697" y="3068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C33608AF-CD89-13BB-2FD5-B8184A2C95B7}"/>
                </a:ext>
              </a:extLst>
            </p:cNvPr>
            <p:cNvSpPr/>
            <p:nvPr/>
          </p:nvSpPr>
          <p:spPr>
            <a:xfrm>
              <a:off x="4299762" y="2878550"/>
              <a:ext cx="285395" cy="9204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20400"/>
                  </a:moveTo>
                  <a:lnTo>
                    <a:pt x="142697" y="9204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0F5BDDF-51AE-1408-0454-435AD96802B2}"/>
                </a:ext>
              </a:extLst>
            </p:cNvPr>
            <p:cNvSpPr/>
            <p:nvPr/>
          </p:nvSpPr>
          <p:spPr>
            <a:xfrm>
              <a:off x="2872784" y="35813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BERT</a:t>
              </a: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51CAC1B1-7937-14DD-6000-5B3089E36860}"/>
                </a:ext>
              </a:extLst>
            </p:cNvPr>
            <p:cNvSpPr/>
            <p:nvPr/>
          </p:nvSpPr>
          <p:spPr>
            <a:xfrm>
              <a:off x="4585157" y="26609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Brut</a:t>
              </a: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566C282C-4D03-C767-3A52-3E3545A6ACA8}"/>
                </a:ext>
              </a:extLst>
            </p:cNvPr>
            <p:cNvSpPr/>
            <p:nvPr/>
          </p:nvSpPr>
          <p:spPr>
            <a:xfrm>
              <a:off x="4585157" y="32745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Traite</a:t>
              </a: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E8457227-36D8-5B9A-3ADA-F11888FEB2BB}"/>
                </a:ext>
              </a:extLst>
            </p:cNvPr>
            <p:cNvSpPr/>
            <p:nvPr/>
          </p:nvSpPr>
          <p:spPr>
            <a:xfrm>
              <a:off x="4585157" y="3888137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 err="1">
                  <a:latin typeface="Manrope" panose="020B0604020202020204" charset="0"/>
                </a:rPr>
                <a:t>Lemm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AB0B9F3-B769-CC4B-5AA8-FFFE51FE8891}"/>
                </a:ext>
              </a:extLst>
            </p:cNvPr>
            <p:cNvSpPr/>
            <p:nvPr/>
          </p:nvSpPr>
          <p:spPr>
            <a:xfrm>
              <a:off x="4585157" y="4501737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Stemm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E9ABD4C-A11A-F3EF-27E3-CBD73BE76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17" y="-1826778"/>
            <a:ext cx="1708376" cy="18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74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que 33">
            <a:extLst>
              <a:ext uri="{FF2B5EF4-FFF2-40B4-BE49-F238E27FC236}">
                <a16:creationId xmlns:a16="http://schemas.microsoft.com/office/drawing/2014/main" id="{3BA6B5A7-1AE7-30EC-269B-2D08F2C4E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924" y="3326122"/>
            <a:ext cx="273659" cy="27365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521E4CA1-8DA0-5A04-930E-CF326CFA1426}"/>
              </a:ext>
            </a:extLst>
          </p:cNvPr>
          <p:cNvGrpSpPr/>
          <p:nvPr/>
        </p:nvGrpSpPr>
        <p:grpSpPr>
          <a:xfrm>
            <a:off x="871265" y="2336387"/>
            <a:ext cx="3139351" cy="2276030"/>
            <a:chOff x="2872784" y="206533"/>
            <a:chExt cx="3139351" cy="227603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A9B938D-2D80-92E9-8032-2F9912A0CD62}"/>
                </a:ext>
              </a:extLst>
            </p:cNvPr>
            <p:cNvSpPr/>
            <p:nvPr/>
          </p:nvSpPr>
          <p:spPr>
            <a:xfrm>
              <a:off x="4299762" y="1344549"/>
              <a:ext cx="285395" cy="9204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920400"/>
                  </a:lnTo>
                  <a:lnTo>
                    <a:pt x="285395" y="9204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988410A3-1A22-278A-B374-F9CDF905EB46}"/>
                </a:ext>
              </a:extLst>
            </p:cNvPr>
            <p:cNvSpPr/>
            <p:nvPr/>
          </p:nvSpPr>
          <p:spPr>
            <a:xfrm>
              <a:off x="4299762" y="1344549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306800"/>
                  </a:lnTo>
                  <a:lnTo>
                    <a:pt x="285395" y="3068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F2785FAD-A960-3F1F-3ADA-E0D0A99E5B5C}"/>
                </a:ext>
              </a:extLst>
            </p:cNvPr>
            <p:cNvSpPr/>
            <p:nvPr/>
          </p:nvSpPr>
          <p:spPr>
            <a:xfrm>
              <a:off x="4299762" y="1037749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06800"/>
                  </a:moveTo>
                  <a:lnTo>
                    <a:pt x="142697" y="3068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CA5F12C4-77F5-BBE8-CF6F-A0BB851C2A6B}"/>
                </a:ext>
              </a:extLst>
            </p:cNvPr>
            <p:cNvSpPr/>
            <p:nvPr/>
          </p:nvSpPr>
          <p:spPr>
            <a:xfrm>
              <a:off x="4299762" y="424148"/>
              <a:ext cx="285395" cy="920401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20400"/>
                  </a:moveTo>
                  <a:lnTo>
                    <a:pt x="142697" y="9204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D49DB60D-852D-FE15-F589-DBF5603C871D}"/>
                </a:ext>
              </a:extLst>
            </p:cNvPr>
            <p:cNvSpPr/>
            <p:nvPr/>
          </p:nvSpPr>
          <p:spPr>
            <a:xfrm>
              <a:off x="2872784" y="11269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Word2Vec et </a:t>
              </a:r>
              <a:r>
                <a:rPr lang="fr-FR" sz="1500" kern="1200" dirty="0" err="1">
                  <a:latin typeface="Manrope" panose="020B0604020202020204" charset="0"/>
                </a:rPr>
                <a:t>Glove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6D1EF3E-90D4-AF6F-86AA-A69B5D00F0B7}"/>
                </a:ext>
              </a:extLst>
            </p:cNvPr>
            <p:cNvSpPr/>
            <p:nvPr/>
          </p:nvSpPr>
          <p:spPr>
            <a:xfrm>
              <a:off x="4585157" y="206533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brut</a:t>
              </a: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5E2D1758-B9BB-CD7F-9571-A1B804F6FE43}"/>
                </a:ext>
              </a:extLst>
            </p:cNvPr>
            <p:cNvSpPr/>
            <p:nvPr/>
          </p:nvSpPr>
          <p:spPr>
            <a:xfrm>
              <a:off x="4585157" y="820134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traite</a:t>
              </a: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BCFBB523-981E-C21E-2210-3E09C2C5CA32}"/>
                </a:ext>
              </a:extLst>
            </p:cNvPr>
            <p:cNvSpPr/>
            <p:nvPr/>
          </p:nvSpPr>
          <p:spPr>
            <a:xfrm>
              <a:off x="4585157" y="14337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</a:t>
              </a:r>
              <a:r>
                <a:rPr lang="fr-FR" sz="1500" kern="1200" dirty="0" err="1">
                  <a:latin typeface="Manrope" panose="020B0604020202020204" charset="0"/>
                </a:rPr>
                <a:t>lemm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B713AC9-406E-0B6E-54E5-F192A743BDD0}"/>
                </a:ext>
              </a:extLst>
            </p:cNvPr>
            <p:cNvSpPr/>
            <p:nvPr/>
          </p:nvSpPr>
          <p:spPr>
            <a:xfrm>
              <a:off x="4585157" y="2047335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LSTM stemm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6138DD8-99A4-F002-05FA-A4F3C702FB56}"/>
              </a:ext>
            </a:extLst>
          </p:cNvPr>
          <p:cNvGrpSpPr/>
          <p:nvPr/>
        </p:nvGrpSpPr>
        <p:grpSpPr>
          <a:xfrm>
            <a:off x="5133386" y="2336387"/>
            <a:ext cx="3139351" cy="2276029"/>
            <a:chOff x="2872784" y="2660936"/>
            <a:chExt cx="3139351" cy="2276029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E972CD2-328D-68F6-E7CA-40D0CE263288}"/>
                </a:ext>
              </a:extLst>
            </p:cNvPr>
            <p:cNvSpPr/>
            <p:nvPr/>
          </p:nvSpPr>
          <p:spPr>
            <a:xfrm>
              <a:off x="4299762" y="3798951"/>
              <a:ext cx="285395" cy="9204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920400"/>
                  </a:lnTo>
                  <a:lnTo>
                    <a:pt x="285395" y="9204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ABD6D841-B085-22B8-99CB-48C82F7B9BEF}"/>
                </a:ext>
              </a:extLst>
            </p:cNvPr>
            <p:cNvSpPr/>
            <p:nvPr/>
          </p:nvSpPr>
          <p:spPr>
            <a:xfrm>
              <a:off x="4299762" y="3798951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42697" y="0"/>
                  </a:lnTo>
                  <a:lnTo>
                    <a:pt x="142697" y="306800"/>
                  </a:lnTo>
                  <a:lnTo>
                    <a:pt x="285395" y="30680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E013E2D-93F7-ADB1-B5BA-0338F153D111}"/>
                </a:ext>
              </a:extLst>
            </p:cNvPr>
            <p:cNvSpPr/>
            <p:nvPr/>
          </p:nvSpPr>
          <p:spPr>
            <a:xfrm>
              <a:off x="4299762" y="3492150"/>
              <a:ext cx="285395" cy="3068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06800"/>
                  </a:moveTo>
                  <a:lnTo>
                    <a:pt x="142697" y="3068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C33608AF-CD89-13BB-2FD5-B8184A2C95B7}"/>
                </a:ext>
              </a:extLst>
            </p:cNvPr>
            <p:cNvSpPr/>
            <p:nvPr/>
          </p:nvSpPr>
          <p:spPr>
            <a:xfrm>
              <a:off x="4299762" y="2878550"/>
              <a:ext cx="285395" cy="92040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20400"/>
                  </a:moveTo>
                  <a:lnTo>
                    <a:pt x="142697" y="920400"/>
                  </a:lnTo>
                  <a:lnTo>
                    <a:pt x="142697" y="0"/>
                  </a:lnTo>
                  <a:lnTo>
                    <a:pt x="285395" y="0"/>
                  </a:lnTo>
                </a:path>
              </a:pathLst>
            </a:custGeom>
            <a:noFill/>
          </p:spPr>
          <p:style>
            <a:lnRef idx="2">
              <a:schemeClr val="dk2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D0F5BDDF-51AE-1408-0454-435AD96802B2}"/>
                </a:ext>
              </a:extLst>
            </p:cNvPr>
            <p:cNvSpPr/>
            <p:nvPr/>
          </p:nvSpPr>
          <p:spPr>
            <a:xfrm>
              <a:off x="2872784" y="35813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BERT</a:t>
              </a: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51CAC1B1-7937-14DD-6000-5B3089E36860}"/>
                </a:ext>
              </a:extLst>
            </p:cNvPr>
            <p:cNvSpPr/>
            <p:nvPr/>
          </p:nvSpPr>
          <p:spPr>
            <a:xfrm>
              <a:off x="4585157" y="26609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Brut</a:t>
              </a: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566C282C-4D03-C767-3A52-3E3545A6ACA8}"/>
                </a:ext>
              </a:extLst>
            </p:cNvPr>
            <p:cNvSpPr/>
            <p:nvPr/>
          </p:nvSpPr>
          <p:spPr>
            <a:xfrm>
              <a:off x="4585157" y="3274536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Traite</a:t>
              </a:r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E8457227-36D8-5B9A-3ADA-F11888FEB2BB}"/>
                </a:ext>
              </a:extLst>
            </p:cNvPr>
            <p:cNvSpPr/>
            <p:nvPr/>
          </p:nvSpPr>
          <p:spPr>
            <a:xfrm>
              <a:off x="4585157" y="3888137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 err="1">
                  <a:latin typeface="Manrope" panose="020B0604020202020204" charset="0"/>
                </a:rPr>
                <a:t>Lemm</a:t>
              </a:r>
              <a:endParaRPr lang="fr-FR" sz="1500" kern="1200" dirty="0">
                <a:latin typeface="Manrope" panose="020B0604020202020204" charset="0"/>
              </a:endParaRPr>
            </a:p>
          </p:txBody>
        </p:sp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AB0B9F3-B769-CC4B-5AA8-FFFE51FE8891}"/>
                </a:ext>
              </a:extLst>
            </p:cNvPr>
            <p:cNvSpPr/>
            <p:nvPr/>
          </p:nvSpPr>
          <p:spPr>
            <a:xfrm>
              <a:off x="4585157" y="4501737"/>
              <a:ext cx="1426978" cy="435228"/>
            </a:xfrm>
            <a:custGeom>
              <a:avLst/>
              <a:gdLst>
                <a:gd name="connsiteX0" fmla="*/ 0 w 1426978"/>
                <a:gd name="connsiteY0" fmla="*/ 0 h 435228"/>
                <a:gd name="connsiteX1" fmla="*/ 1426978 w 1426978"/>
                <a:gd name="connsiteY1" fmla="*/ 0 h 435228"/>
                <a:gd name="connsiteX2" fmla="*/ 1426978 w 1426978"/>
                <a:gd name="connsiteY2" fmla="*/ 435228 h 435228"/>
                <a:gd name="connsiteX3" fmla="*/ 0 w 1426978"/>
                <a:gd name="connsiteY3" fmla="*/ 435228 h 435228"/>
                <a:gd name="connsiteX4" fmla="*/ 0 w 1426978"/>
                <a:gd name="connsiteY4" fmla="*/ 0 h 43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978" h="435228">
                  <a:moveTo>
                    <a:pt x="0" y="0"/>
                  </a:moveTo>
                  <a:lnTo>
                    <a:pt x="1426978" y="0"/>
                  </a:lnTo>
                  <a:lnTo>
                    <a:pt x="1426978" y="435228"/>
                  </a:lnTo>
                  <a:lnTo>
                    <a:pt x="0" y="4352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>
                  <a:latin typeface="Manrope" panose="020B0604020202020204" charset="0"/>
                </a:rPr>
                <a:t>Stemm</a:t>
              </a:r>
            </a:p>
          </p:txBody>
        </p:sp>
      </p:grpSp>
      <p:pic>
        <p:nvPicPr>
          <p:cNvPr id="2" name="Google Shape;654;p56">
            <a:extLst>
              <a:ext uri="{FF2B5EF4-FFF2-40B4-BE49-F238E27FC236}">
                <a16:creationId xmlns:a16="http://schemas.microsoft.com/office/drawing/2014/main" id="{0BFA69C0-0F7A-B554-A9EB-F20F8E87D66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75821">
            <a:off x="-6051255" y="-1760534"/>
            <a:ext cx="6100942" cy="19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0E9ABD4C-A11A-F3EF-27E3-CBD73BE76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403" y="113622"/>
            <a:ext cx="1708376" cy="18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14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>
            <a:extLst>
              <a:ext uri="{FF2B5EF4-FFF2-40B4-BE49-F238E27FC236}">
                <a16:creationId xmlns:a16="http://schemas.microsoft.com/office/drawing/2014/main" id="{0FA30095-8C9A-D5D9-7847-661E4A2A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084" y="1407570"/>
            <a:ext cx="2616741" cy="26167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D5D680-1B94-F60C-986D-A8BC0EFA2836}"/>
              </a:ext>
            </a:extLst>
          </p:cNvPr>
          <p:cNvSpPr txBox="1"/>
          <p:nvPr/>
        </p:nvSpPr>
        <p:spPr>
          <a:xfrm>
            <a:off x="4756825" y="2331221"/>
            <a:ext cx="190896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W2V</a:t>
            </a:r>
          </a:p>
        </p:txBody>
      </p:sp>
      <p:pic>
        <p:nvPicPr>
          <p:cNvPr id="30" name="Graphique 29">
            <a:extLst>
              <a:ext uri="{FF2B5EF4-FFF2-40B4-BE49-F238E27FC236}">
                <a16:creationId xmlns:a16="http://schemas.microsoft.com/office/drawing/2014/main" id="{AB7A8D5D-3382-3719-5A74-EB141DF96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4249" y="2837436"/>
            <a:ext cx="642430" cy="642430"/>
          </a:xfrm>
          <a:prstGeom prst="rect">
            <a:avLst/>
          </a:prstGeom>
        </p:spPr>
      </p:pic>
      <p:pic>
        <p:nvPicPr>
          <p:cNvPr id="31" name="Graphique 30">
            <a:extLst>
              <a:ext uri="{FF2B5EF4-FFF2-40B4-BE49-F238E27FC236}">
                <a16:creationId xmlns:a16="http://schemas.microsoft.com/office/drawing/2014/main" id="{B180EE6C-DB80-7C44-2D63-A9E40DC13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8732" y="2837436"/>
            <a:ext cx="642430" cy="642430"/>
          </a:xfrm>
          <a:prstGeom prst="rect">
            <a:avLst/>
          </a:prstGeom>
        </p:spPr>
      </p:pic>
      <p:pic>
        <p:nvPicPr>
          <p:cNvPr id="32" name="Graphique 31">
            <a:extLst>
              <a:ext uri="{FF2B5EF4-FFF2-40B4-BE49-F238E27FC236}">
                <a16:creationId xmlns:a16="http://schemas.microsoft.com/office/drawing/2014/main" id="{03523D43-14CE-4D23-9632-D33A52F2B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3215" y="2837436"/>
            <a:ext cx="642430" cy="642430"/>
          </a:xfrm>
          <a:prstGeom prst="rect">
            <a:avLst/>
          </a:prstGeom>
        </p:spPr>
      </p:pic>
      <p:pic>
        <p:nvPicPr>
          <p:cNvPr id="33" name="Graphique 32">
            <a:extLst>
              <a:ext uri="{FF2B5EF4-FFF2-40B4-BE49-F238E27FC236}">
                <a16:creationId xmlns:a16="http://schemas.microsoft.com/office/drawing/2014/main" id="{EE8A843B-9CD6-C817-CAC4-159091C33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7698" y="2837436"/>
            <a:ext cx="642430" cy="642430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96F4A678-BB1A-5E18-A2D0-4B3736B4A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6302" y="3602678"/>
            <a:ext cx="642430" cy="642430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2310D1BC-FFD9-44BD-7C2D-E5C32A52E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0785" y="3602678"/>
            <a:ext cx="642430" cy="642430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54CD2C5E-AC11-0A50-98B9-E2762CF46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5268" y="3602678"/>
            <a:ext cx="642430" cy="64243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40AAFFCA-7DAC-304C-E9DD-6A179B36D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" y="2837436"/>
            <a:ext cx="9144000" cy="176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8025E-6 L -3.33333E-6 -0.274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-0.2780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92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>
            <a:extLst>
              <a:ext uri="{FF2B5EF4-FFF2-40B4-BE49-F238E27FC236}">
                <a16:creationId xmlns:a16="http://schemas.microsoft.com/office/drawing/2014/main" id="{0FA30095-8C9A-D5D9-7847-661E4A2A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423"/>
            <a:ext cx="856035" cy="8560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D5D680-1B94-F60C-986D-A8BC0EFA2836}"/>
              </a:ext>
            </a:extLst>
          </p:cNvPr>
          <p:cNvSpPr txBox="1"/>
          <p:nvPr/>
        </p:nvSpPr>
        <p:spPr>
          <a:xfrm>
            <a:off x="690664" y="304163"/>
            <a:ext cx="6712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W2V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8474336-419C-1F6A-3346-73E1B0617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7163" y="1097807"/>
            <a:ext cx="2169673" cy="216967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88EF7C3D-2C03-C85F-7894-B069966B0535}"/>
              </a:ext>
            </a:extLst>
          </p:cNvPr>
          <p:cNvSpPr txBox="1"/>
          <p:nvPr/>
        </p:nvSpPr>
        <p:spPr>
          <a:xfrm>
            <a:off x="3664894" y="3267480"/>
            <a:ext cx="181421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69453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>
            <a:extLst>
              <a:ext uri="{FF2B5EF4-FFF2-40B4-BE49-F238E27FC236}">
                <a16:creationId xmlns:a16="http://schemas.microsoft.com/office/drawing/2014/main" id="{0FA30095-8C9A-D5D9-7847-661E4A2A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423"/>
            <a:ext cx="856035" cy="8560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D5D680-1B94-F60C-986D-A8BC0EFA2836}"/>
              </a:ext>
            </a:extLst>
          </p:cNvPr>
          <p:cNvSpPr txBox="1"/>
          <p:nvPr/>
        </p:nvSpPr>
        <p:spPr>
          <a:xfrm>
            <a:off x="690664" y="304163"/>
            <a:ext cx="6712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W2V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8474336-419C-1F6A-3346-73E1B0617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901457"/>
            <a:ext cx="856035" cy="856035"/>
          </a:xfrm>
          <a:prstGeom prst="rect">
            <a:avLst/>
          </a:prstGeom>
        </p:spPr>
      </p:pic>
      <p:sp>
        <p:nvSpPr>
          <p:cNvPr id="7" name="ZoneTexte 16">
            <a:extLst>
              <a:ext uri="{FF2B5EF4-FFF2-40B4-BE49-F238E27FC236}">
                <a16:creationId xmlns:a16="http://schemas.microsoft.com/office/drawing/2014/main" id="{90F6C709-3BD6-1D1F-C5F3-46027E0DDDFD}"/>
              </a:ext>
            </a:extLst>
          </p:cNvPr>
          <p:cNvSpPr txBox="1"/>
          <p:nvPr/>
        </p:nvSpPr>
        <p:spPr>
          <a:xfrm>
            <a:off x="1162455" y="2187029"/>
            <a:ext cx="7135239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Long Short-</a:t>
            </a:r>
            <a:r>
              <a:rPr lang="fr-FR" sz="4400" b="1" dirty="0" err="1">
                <a:solidFill>
                  <a:schemeClr val="bg2"/>
                </a:solidFill>
                <a:latin typeface="Manrope" panose="020B0604020202020204" charset="0"/>
              </a:rPr>
              <a:t>Term</a:t>
            </a:r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824609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>
            <a:extLst>
              <a:ext uri="{FF2B5EF4-FFF2-40B4-BE49-F238E27FC236}">
                <a16:creationId xmlns:a16="http://schemas.microsoft.com/office/drawing/2014/main" id="{3003E9FE-55F4-1361-8D16-408EEFA30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68858" y="1935744"/>
            <a:ext cx="1867771" cy="1867771"/>
          </a:xfrm>
          <a:prstGeom prst="rect">
            <a:avLst/>
          </a:prstGeom>
        </p:spPr>
      </p:pic>
      <p:pic>
        <p:nvPicPr>
          <p:cNvPr id="28" name="Graphique 27">
            <a:extLst>
              <a:ext uri="{FF2B5EF4-FFF2-40B4-BE49-F238E27FC236}">
                <a16:creationId xmlns:a16="http://schemas.microsoft.com/office/drawing/2014/main" id="{0FA30095-8C9A-D5D9-7847-661E4A2A5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5423"/>
            <a:ext cx="856035" cy="8560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D5D680-1B94-F60C-986D-A8BC0EFA2836}"/>
              </a:ext>
            </a:extLst>
          </p:cNvPr>
          <p:cNvSpPr txBox="1"/>
          <p:nvPr/>
        </p:nvSpPr>
        <p:spPr>
          <a:xfrm>
            <a:off x="690664" y="304163"/>
            <a:ext cx="6712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W2V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8474336-419C-1F6A-3346-73E1B0617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901457"/>
            <a:ext cx="856035" cy="856035"/>
          </a:xfrm>
          <a:prstGeom prst="rect">
            <a:avLst/>
          </a:prstGeom>
        </p:spPr>
      </p:pic>
      <p:sp>
        <p:nvSpPr>
          <p:cNvPr id="7" name="ZoneTexte 16">
            <a:extLst>
              <a:ext uri="{FF2B5EF4-FFF2-40B4-BE49-F238E27FC236}">
                <a16:creationId xmlns:a16="http://schemas.microsoft.com/office/drawing/2014/main" id="{90F6C709-3BD6-1D1F-C5F3-46027E0DDDFD}"/>
              </a:ext>
            </a:extLst>
          </p:cNvPr>
          <p:cNvSpPr txBox="1"/>
          <p:nvPr/>
        </p:nvSpPr>
        <p:spPr>
          <a:xfrm>
            <a:off x="773349" y="1160198"/>
            <a:ext cx="7636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LSTM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3C7D5D8-F22D-3C44-03C1-287CC8F9F1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2548447" y="2016233"/>
            <a:ext cx="1693018" cy="1693018"/>
          </a:xfrm>
          <a:prstGeom prst="rect">
            <a:avLst/>
          </a:prstGeom>
        </p:spPr>
      </p:pic>
      <p:sp>
        <p:nvSpPr>
          <p:cNvPr id="10" name="ZoneTexte 16">
            <a:extLst>
              <a:ext uri="{FF2B5EF4-FFF2-40B4-BE49-F238E27FC236}">
                <a16:creationId xmlns:a16="http://schemas.microsoft.com/office/drawing/2014/main" id="{B824A234-3FEB-05E2-3E60-DB091686E03F}"/>
              </a:ext>
            </a:extLst>
          </p:cNvPr>
          <p:cNvSpPr txBox="1"/>
          <p:nvPr/>
        </p:nvSpPr>
        <p:spPr>
          <a:xfrm>
            <a:off x="680936" y="2571750"/>
            <a:ext cx="158560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  <a:latin typeface="Manrope" panose="020B0604020202020204" charset="0"/>
              </a:rPr>
              <a:t>Hier soir j’ai mangé un hamburger et des</a:t>
            </a: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D41BCCC6-84A8-2B6D-EB83-897EC7E14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279060" y="2110497"/>
            <a:ext cx="1693018" cy="1693018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BAE8B33-7056-37B0-F865-08BEB66D5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843309" y="2016233"/>
            <a:ext cx="1867771" cy="1867771"/>
          </a:xfrm>
          <a:prstGeom prst="rect">
            <a:avLst/>
          </a:prstGeom>
        </p:spPr>
      </p:pic>
      <p:sp>
        <p:nvSpPr>
          <p:cNvPr id="16" name="ZoneTexte 16">
            <a:extLst>
              <a:ext uri="{FF2B5EF4-FFF2-40B4-BE49-F238E27FC236}">
                <a16:creationId xmlns:a16="http://schemas.microsoft.com/office/drawing/2014/main" id="{5F9AD5C2-E6CD-D18A-A27D-2B0AF9A72AA9}"/>
              </a:ext>
            </a:extLst>
          </p:cNvPr>
          <p:cNvSpPr txBox="1"/>
          <p:nvPr/>
        </p:nvSpPr>
        <p:spPr>
          <a:xfrm>
            <a:off x="7693936" y="2644560"/>
            <a:ext cx="155601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  <a:latin typeface="Manrope" panose="020B0604020202020204" charset="0"/>
              </a:rPr>
              <a:t>frite</a:t>
            </a: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FABBEFC4-63F8-274E-1C8B-9C6F4A179B02}"/>
              </a:ext>
            </a:extLst>
          </p:cNvPr>
          <p:cNvSpPr txBox="1"/>
          <p:nvPr/>
        </p:nvSpPr>
        <p:spPr>
          <a:xfrm>
            <a:off x="4205015" y="2644560"/>
            <a:ext cx="155601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bg2"/>
                </a:solidFill>
                <a:latin typeface="Manrope" panose="020B0604020202020204" charset="0"/>
              </a:rPr>
              <a:t>Hamburger manger</a:t>
            </a:r>
          </a:p>
        </p:txBody>
      </p:sp>
    </p:spTree>
    <p:extLst>
      <p:ext uri="{BB962C8B-B14F-4D97-AF65-F5344CB8AC3E}">
        <p14:creationId xmlns:p14="http://schemas.microsoft.com/office/powerpoint/2010/main" val="291055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0.18507 0.00123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82716E-6 L 0.20434 -0.00247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8" y="-1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6" grpId="0"/>
      <p:bldP spid="13" grpId="0"/>
      <p:bldP spid="13" grpId="1"/>
      <p:bldP spid="1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53F9AE9A-BAD5-7AD6-7645-366D81275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8000" y="2095500"/>
            <a:ext cx="3048000" cy="3048000"/>
          </a:xfrm>
          <a:prstGeom prst="rect">
            <a:avLst/>
          </a:prstGeom>
        </p:spPr>
      </p:pic>
      <p:grpSp>
        <p:nvGrpSpPr>
          <p:cNvPr id="63" name="Groupe 62">
            <a:extLst>
              <a:ext uri="{FF2B5EF4-FFF2-40B4-BE49-F238E27FC236}">
                <a16:creationId xmlns:a16="http://schemas.microsoft.com/office/drawing/2014/main" id="{8555B4FF-3C07-3F0B-7084-75B2CADE747F}"/>
              </a:ext>
            </a:extLst>
          </p:cNvPr>
          <p:cNvGrpSpPr/>
          <p:nvPr/>
        </p:nvGrpSpPr>
        <p:grpSpPr>
          <a:xfrm>
            <a:off x="2865945" y="1070655"/>
            <a:ext cx="899251" cy="841461"/>
            <a:chOff x="2865945" y="1070655"/>
            <a:chExt cx="899251" cy="841461"/>
          </a:xfrm>
        </p:grpSpPr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C026E2AA-6774-3E23-70FA-37D74C4E8E92}"/>
                </a:ext>
              </a:extLst>
            </p:cNvPr>
            <p:cNvSpPr/>
            <p:nvPr/>
          </p:nvSpPr>
          <p:spPr>
            <a:xfrm>
              <a:off x="2865945" y="1070655"/>
              <a:ext cx="899251" cy="841461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6677C7BD-2EC0-B8D0-9B4F-958E5B88EFCA}"/>
                </a:ext>
              </a:extLst>
            </p:cNvPr>
            <p:cNvSpPr/>
            <p:nvPr/>
          </p:nvSpPr>
          <p:spPr>
            <a:xfrm>
              <a:off x="2865958" y="1328142"/>
              <a:ext cx="466256" cy="583974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EAD6D20B-6F48-8390-63DF-4BD2F632C5C7}"/>
                </a:ext>
              </a:extLst>
            </p:cNvPr>
            <p:cNvSpPr/>
            <p:nvPr/>
          </p:nvSpPr>
          <p:spPr>
            <a:xfrm>
              <a:off x="3161510" y="1070655"/>
              <a:ext cx="276264" cy="250214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E2362CA3-B2E9-A2A0-3B3F-0BD1F9172C7E}"/>
              </a:ext>
            </a:extLst>
          </p:cNvPr>
          <p:cNvGrpSpPr/>
          <p:nvPr/>
        </p:nvGrpSpPr>
        <p:grpSpPr>
          <a:xfrm>
            <a:off x="5378796" y="1070655"/>
            <a:ext cx="899258" cy="841461"/>
            <a:chOff x="5378796" y="1070655"/>
            <a:chExt cx="899258" cy="841461"/>
          </a:xfrm>
        </p:grpSpPr>
        <p:sp>
          <p:nvSpPr>
            <p:cNvPr id="50" name="Forme libre : forme 49">
              <a:extLst>
                <a:ext uri="{FF2B5EF4-FFF2-40B4-BE49-F238E27FC236}">
                  <a16:creationId xmlns:a16="http://schemas.microsoft.com/office/drawing/2014/main" id="{C334B31A-FE3B-4458-2F86-E86E2F0B306C}"/>
                </a:ext>
              </a:extLst>
            </p:cNvPr>
            <p:cNvSpPr/>
            <p:nvPr/>
          </p:nvSpPr>
          <p:spPr>
            <a:xfrm>
              <a:off x="5378796" y="1070655"/>
              <a:ext cx="899258" cy="841461"/>
            </a:xfrm>
            <a:custGeom>
              <a:avLst/>
              <a:gdLst>
                <a:gd name="connsiteX0" fmla="*/ 1216399 w 1232382"/>
                <a:gd name="connsiteY0" fmla="*/ 489669 h 1153175"/>
                <a:gd name="connsiteX1" fmla="*/ 1187125 w 1232382"/>
                <a:gd name="connsiteY1" fmla="*/ 401453 h 1153175"/>
                <a:gd name="connsiteX2" fmla="*/ 852785 w 1232382"/>
                <a:gd name="connsiteY2" fmla="*/ 353892 h 1153175"/>
                <a:gd name="connsiteX3" fmla="*/ 813033 w 1232382"/>
                <a:gd name="connsiteY3" fmla="*/ 325599 h 1153175"/>
                <a:gd name="connsiteX4" fmla="*/ 663522 w 1232382"/>
                <a:gd name="connsiteY4" fmla="*/ 28813 h 1153175"/>
                <a:gd name="connsiteX5" fmla="*/ 568871 w 1232382"/>
                <a:gd name="connsiteY5" fmla="*/ 28813 h 1153175"/>
                <a:gd name="connsiteX6" fmla="*/ 419320 w 1232382"/>
                <a:gd name="connsiteY6" fmla="*/ 325599 h 1153175"/>
                <a:gd name="connsiteX7" fmla="*/ 379607 w 1232382"/>
                <a:gd name="connsiteY7" fmla="*/ 353892 h 1153175"/>
                <a:gd name="connsiteX8" fmla="*/ 45267 w 1232382"/>
                <a:gd name="connsiteY8" fmla="*/ 401453 h 1153175"/>
                <a:gd name="connsiteX9" fmla="*/ 15993 w 1232382"/>
                <a:gd name="connsiteY9" fmla="*/ 489669 h 1153175"/>
                <a:gd name="connsiteX10" fmla="*/ 257919 w 1232382"/>
                <a:gd name="connsiteY10" fmla="*/ 720685 h 1153175"/>
                <a:gd name="connsiteX11" fmla="*/ 273105 w 1232382"/>
                <a:gd name="connsiteY11" fmla="*/ 766441 h 1153175"/>
                <a:gd name="connsiteX12" fmla="*/ 216008 w 1232382"/>
                <a:gd name="connsiteY12" fmla="*/ 1092619 h 1153175"/>
                <a:gd name="connsiteX13" fmla="*/ 292569 w 1232382"/>
                <a:gd name="connsiteY13" fmla="*/ 1147126 h 1153175"/>
                <a:gd name="connsiteX14" fmla="*/ 591631 w 1232382"/>
                <a:gd name="connsiteY14" fmla="*/ 993102 h 1153175"/>
                <a:gd name="connsiteX15" fmla="*/ 640761 w 1232382"/>
                <a:gd name="connsiteY15" fmla="*/ 993102 h 1153175"/>
                <a:gd name="connsiteX16" fmla="*/ 939784 w 1232382"/>
                <a:gd name="connsiteY16" fmla="*/ 1147126 h 1153175"/>
                <a:gd name="connsiteX17" fmla="*/ 1016384 w 1232382"/>
                <a:gd name="connsiteY17" fmla="*/ 1092619 h 1153175"/>
                <a:gd name="connsiteX18" fmla="*/ 959248 w 1232382"/>
                <a:gd name="connsiteY18" fmla="*/ 766441 h 1153175"/>
                <a:gd name="connsiteX19" fmla="*/ 974434 w 1232382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82" h="1153175">
                  <a:moveTo>
                    <a:pt x="1216399" y="489669"/>
                  </a:moveTo>
                  <a:cubicBezTo>
                    <a:pt x="1247714" y="459727"/>
                    <a:pt x="1230409" y="407654"/>
                    <a:pt x="1187125" y="401453"/>
                  </a:cubicBezTo>
                  <a:lnTo>
                    <a:pt x="852785" y="353892"/>
                  </a:lnTo>
                  <a:cubicBezTo>
                    <a:pt x="835597" y="351420"/>
                    <a:pt x="820724" y="340864"/>
                    <a:pt x="813033" y="325599"/>
                  </a:cubicBezTo>
                  <a:lnTo>
                    <a:pt x="663522" y="28813"/>
                  </a:lnTo>
                  <a:cubicBezTo>
                    <a:pt x="644176" y="-9604"/>
                    <a:pt x="588217" y="-9604"/>
                    <a:pt x="568871" y="28813"/>
                  </a:cubicBezTo>
                  <a:lnTo>
                    <a:pt x="419320" y="325599"/>
                  </a:lnTo>
                  <a:cubicBezTo>
                    <a:pt x="411629" y="340864"/>
                    <a:pt x="396795" y="351459"/>
                    <a:pt x="379607" y="353892"/>
                  </a:cubicBezTo>
                  <a:lnTo>
                    <a:pt x="45267" y="401453"/>
                  </a:lnTo>
                  <a:cubicBezTo>
                    <a:pt x="1944" y="407614"/>
                    <a:pt x="-15322" y="459727"/>
                    <a:pt x="15993" y="489669"/>
                  </a:cubicBezTo>
                  <a:lnTo>
                    <a:pt x="257919" y="720685"/>
                  </a:lnTo>
                  <a:cubicBezTo>
                    <a:pt x="270358" y="732536"/>
                    <a:pt x="276048" y="749646"/>
                    <a:pt x="273105" y="766441"/>
                  </a:cubicBezTo>
                  <a:lnTo>
                    <a:pt x="216008" y="1092619"/>
                  </a:lnTo>
                  <a:cubicBezTo>
                    <a:pt x="208592" y="1134843"/>
                    <a:pt x="253877" y="1167061"/>
                    <a:pt x="292569" y="1147126"/>
                  </a:cubicBezTo>
                  <a:lnTo>
                    <a:pt x="591631" y="993102"/>
                  </a:lnTo>
                  <a:cubicBezTo>
                    <a:pt x="607014" y="985214"/>
                    <a:pt x="625379" y="985214"/>
                    <a:pt x="640761" y="993102"/>
                  </a:cubicBezTo>
                  <a:lnTo>
                    <a:pt x="939784" y="1147126"/>
                  </a:lnTo>
                  <a:cubicBezTo>
                    <a:pt x="978516" y="1167061"/>
                    <a:pt x="1023761" y="1134843"/>
                    <a:pt x="1016384" y="1092619"/>
                  </a:cubicBezTo>
                  <a:lnTo>
                    <a:pt x="959248" y="766441"/>
                  </a:lnTo>
                  <a:cubicBezTo>
                    <a:pt x="956305" y="749646"/>
                    <a:pt x="961995" y="732536"/>
                    <a:pt x="97443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 : forme 50">
              <a:extLst>
                <a:ext uri="{FF2B5EF4-FFF2-40B4-BE49-F238E27FC236}">
                  <a16:creationId xmlns:a16="http://schemas.microsoft.com/office/drawing/2014/main" id="{13584781-7554-B333-7671-B1CBE3C0557D}"/>
                </a:ext>
              </a:extLst>
            </p:cNvPr>
            <p:cNvSpPr/>
            <p:nvPr/>
          </p:nvSpPr>
          <p:spPr>
            <a:xfrm>
              <a:off x="5378803" y="1328142"/>
              <a:ext cx="466274" cy="583974"/>
            </a:xfrm>
            <a:custGeom>
              <a:avLst/>
              <a:gdLst>
                <a:gd name="connsiteX0" fmla="*/ 638241 w 639002"/>
                <a:gd name="connsiteY0" fmla="*/ 353843 h 800303"/>
                <a:gd name="connsiteX1" fmla="*/ 623054 w 639002"/>
                <a:gd name="connsiteY1" fmla="*/ 308087 h 800303"/>
                <a:gd name="connsiteX2" fmla="*/ 381128 w 639002"/>
                <a:gd name="connsiteY2" fmla="*/ 77071 h 800303"/>
                <a:gd name="connsiteX3" fmla="*/ 384582 w 639002"/>
                <a:gd name="connsiteY3" fmla="*/ 0 h 800303"/>
                <a:gd name="connsiteX4" fmla="*/ 379598 w 639002"/>
                <a:gd name="connsiteY4" fmla="*/ 981 h 800303"/>
                <a:gd name="connsiteX5" fmla="*/ 45258 w 639002"/>
                <a:gd name="connsiteY5" fmla="*/ 48581 h 800303"/>
                <a:gd name="connsiteX6" fmla="*/ 15983 w 639002"/>
                <a:gd name="connsiteY6" fmla="*/ 136758 h 800303"/>
                <a:gd name="connsiteX7" fmla="*/ 257948 w 639002"/>
                <a:gd name="connsiteY7" fmla="*/ 367774 h 800303"/>
                <a:gd name="connsiteX8" fmla="*/ 273096 w 639002"/>
                <a:gd name="connsiteY8" fmla="*/ 413530 h 800303"/>
                <a:gd name="connsiteX9" fmla="*/ 215999 w 639002"/>
                <a:gd name="connsiteY9" fmla="*/ 739747 h 800303"/>
                <a:gd name="connsiteX10" fmla="*/ 292599 w 639002"/>
                <a:gd name="connsiteY10" fmla="*/ 794254 h 800303"/>
                <a:gd name="connsiteX11" fmla="*/ 587776 w 639002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002" h="800303">
                  <a:moveTo>
                    <a:pt x="638241" y="353843"/>
                  </a:moveTo>
                  <a:cubicBezTo>
                    <a:pt x="641184" y="337087"/>
                    <a:pt x="635494" y="319978"/>
                    <a:pt x="623054" y="308087"/>
                  </a:cubicBezTo>
                  <a:lnTo>
                    <a:pt x="381128" y="77071"/>
                  </a:lnTo>
                  <a:cubicBezTo>
                    <a:pt x="357152" y="54193"/>
                    <a:pt x="361743" y="18326"/>
                    <a:pt x="384582" y="0"/>
                  </a:cubicBezTo>
                  <a:cubicBezTo>
                    <a:pt x="382933" y="392"/>
                    <a:pt x="381285" y="746"/>
                    <a:pt x="379598" y="981"/>
                  </a:cubicBezTo>
                  <a:lnTo>
                    <a:pt x="45258" y="48581"/>
                  </a:lnTo>
                  <a:cubicBezTo>
                    <a:pt x="1974" y="54742"/>
                    <a:pt x="-15331" y="106855"/>
                    <a:pt x="15983" y="136758"/>
                  </a:cubicBezTo>
                  <a:lnTo>
                    <a:pt x="257948" y="367774"/>
                  </a:lnTo>
                  <a:cubicBezTo>
                    <a:pt x="270388" y="379664"/>
                    <a:pt x="276039" y="396774"/>
                    <a:pt x="273096" y="413530"/>
                  </a:cubicBezTo>
                  <a:lnTo>
                    <a:pt x="215999" y="739747"/>
                  </a:lnTo>
                  <a:cubicBezTo>
                    <a:pt x="208621" y="781971"/>
                    <a:pt x="253867" y="814189"/>
                    <a:pt x="292599" y="794254"/>
                  </a:cubicBezTo>
                  <a:lnTo>
                    <a:pt x="587776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 : forme 51">
              <a:extLst>
                <a:ext uri="{FF2B5EF4-FFF2-40B4-BE49-F238E27FC236}">
                  <a16:creationId xmlns:a16="http://schemas.microsoft.com/office/drawing/2014/main" id="{0F1D098B-F030-68C4-FF04-C1986EEF3913}"/>
                </a:ext>
              </a:extLst>
            </p:cNvPr>
            <p:cNvSpPr/>
            <p:nvPr/>
          </p:nvSpPr>
          <p:spPr>
            <a:xfrm>
              <a:off x="5674347" y="1070655"/>
              <a:ext cx="276264" cy="250214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323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55" y="291812"/>
                    <a:pt x="370756" y="281766"/>
                    <a:pt x="378605" y="267286"/>
                  </a:cubicBezTo>
                  <a:lnTo>
                    <a:pt x="258486" y="28813"/>
                  </a:lnTo>
                  <a:cubicBezTo>
                    <a:pt x="239139" y="-9604"/>
                    <a:pt x="183181" y="-9604"/>
                    <a:pt x="163834" y="28813"/>
                  </a:cubicBezTo>
                  <a:lnTo>
                    <a:pt x="14323" y="325599"/>
                  </a:lnTo>
                  <a:cubicBezTo>
                    <a:pt x="10870" y="332427"/>
                    <a:pt x="5926" y="338274"/>
                    <a:pt x="0" y="342905"/>
                  </a:cubicBezTo>
                  <a:cubicBezTo>
                    <a:pt x="1766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E00E2E7-BEAF-822E-561D-783BE9515029}"/>
              </a:ext>
            </a:extLst>
          </p:cNvPr>
          <p:cNvGrpSpPr/>
          <p:nvPr/>
        </p:nvGrpSpPr>
        <p:grpSpPr>
          <a:xfrm>
            <a:off x="3844994" y="551543"/>
            <a:ext cx="1454017" cy="1360573"/>
            <a:chOff x="3844994" y="551543"/>
            <a:chExt cx="1454017" cy="1360573"/>
          </a:xfrm>
        </p:grpSpPr>
        <p:sp>
          <p:nvSpPr>
            <p:cNvPr id="53" name="Forme libre : forme 52">
              <a:extLst>
                <a:ext uri="{FF2B5EF4-FFF2-40B4-BE49-F238E27FC236}">
                  <a16:creationId xmlns:a16="http://schemas.microsoft.com/office/drawing/2014/main" id="{FF07AAD3-58B0-3F0F-CEC9-623124BE38D8}"/>
                </a:ext>
              </a:extLst>
            </p:cNvPr>
            <p:cNvSpPr/>
            <p:nvPr/>
          </p:nvSpPr>
          <p:spPr>
            <a:xfrm>
              <a:off x="3844994" y="551543"/>
              <a:ext cx="1454017" cy="1360573"/>
            </a:xfrm>
            <a:custGeom>
              <a:avLst/>
              <a:gdLst>
                <a:gd name="connsiteX0" fmla="*/ 1966785 w 1992649"/>
                <a:gd name="connsiteY0" fmla="*/ 791752 h 1864588"/>
                <a:gd name="connsiteX1" fmla="*/ 1919498 w 1992649"/>
                <a:gd name="connsiteY1" fmla="*/ 649148 h 1864588"/>
                <a:gd name="connsiteX2" fmla="*/ 1378864 w 1992649"/>
                <a:gd name="connsiteY2" fmla="*/ 572194 h 1864588"/>
                <a:gd name="connsiteX3" fmla="*/ 1314625 w 1992649"/>
                <a:gd name="connsiteY3" fmla="*/ 526478 h 1864588"/>
                <a:gd name="connsiteX4" fmla="*/ 1072857 w 1992649"/>
                <a:gd name="connsiteY4" fmla="*/ 46590 h 1864588"/>
                <a:gd name="connsiteX5" fmla="*/ 919814 w 1992649"/>
                <a:gd name="connsiteY5" fmla="*/ 46590 h 1864588"/>
                <a:gd name="connsiteX6" fmla="*/ 678045 w 1992649"/>
                <a:gd name="connsiteY6" fmla="*/ 526478 h 1864588"/>
                <a:gd name="connsiteX7" fmla="*/ 613767 w 1992649"/>
                <a:gd name="connsiteY7" fmla="*/ 572194 h 1864588"/>
                <a:gd name="connsiteX8" fmla="*/ 73172 w 1992649"/>
                <a:gd name="connsiteY8" fmla="*/ 649148 h 1864588"/>
                <a:gd name="connsiteX9" fmla="*/ 25846 w 1992649"/>
                <a:gd name="connsiteY9" fmla="*/ 791752 h 1864588"/>
                <a:gd name="connsiteX10" fmla="*/ 417048 w 1992649"/>
                <a:gd name="connsiteY10" fmla="*/ 1165256 h 1864588"/>
                <a:gd name="connsiteX11" fmla="*/ 441613 w 1992649"/>
                <a:gd name="connsiteY11" fmla="*/ 1239266 h 1864588"/>
                <a:gd name="connsiteX12" fmla="*/ 349238 w 1992649"/>
                <a:gd name="connsiteY12" fmla="*/ 1766675 h 1864588"/>
                <a:gd name="connsiteX13" fmla="*/ 473085 w 1992649"/>
                <a:gd name="connsiteY13" fmla="*/ 1854812 h 1864588"/>
                <a:gd name="connsiteX14" fmla="*/ 956622 w 1992649"/>
                <a:gd name="connsiteY14" fmla="*/ 1605784 h 1864588"/>
                <a:gd name="connsiteX15" fmla="*/ 1036048 w 1992649"/>
                <a:gd name="connsiteY15" fmla="*/ 1605784 h 1864588"/>
                <a:gd name="connsiteX16" fmla="*/ 1519585 w 1992649"/>
                <a:gd name="connsiteY16" fmla="*/ 1854812 h 1864588"/>
                <a:gd name="connsiteX17" fmla="*/ 1643393 w 1992649"/>
                <a:gd name="connsiteY17" fmla="*/ 1766675 h 1864588"/>
                <a:gd name="connsiteX18" fmla="*/ 1551057 w 1992649"/>
                <a:gd name="connsiteY18" fmla="*/ 1239266 h 1864588"/>
                <a:gd name="connsiteX19" fmla="*/ 1575583 w 1992649"/>
                <a:gd name="connsiteY19" fmla="*/ 1165256 h 18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2649" h="1864588">
                  <a:moveTo>
                    <a:pt x="1966785" y="791752"/>
                  </a:moveTo>
                  <a:cubicBezTo>
                    <a:pt x="2017446" y="743367"/>
                    <a:pt x="1989466" y="659115"/>
                    <a:pt x="1919498" y="649148"/>
                  </a:cubicBezTo>
                  <a:lnTo>
                    <a:pt x="1378864" y="572194"/>
                  </a:lnTo>
                  <a:cubicBezTo>
                    <a:pt x="1351081" y="568231"/>
                    <a:pt x="1327026" y="551161"/>
                    <a:pt x="1314625" y="526478"/>
                  </a:cubicBezTo>
                  <a:lnTo>
                    <a:pt x="1072857" y="46590"/>
                  </a:lnTo>
                  <a:cubicBezTo>
                    <a:pt x="1041542" y="-15530"/>
                    <a:pt x="951089" y="-15530"/>
                    <a:pt x="919814" y="46590"/>
                  </a:cubicBezTo>
                  <a:lnTo>
                    <a:pt x="678045" y="526478"/>
                  </a:lnTo>
                  <a:cubicBezTo>
                    <a:pt x="665605" y="551161"/>
                    <a:pt x="641589" y="568231"/>
                    <a:pt x="613767" y="572194"/>
                  </a:cubicBezTo>
                  <a:lnTo>
                    <a:pt x="73172" y="649148"/>
                  </a:lnTo>
                  <a:cubicBezTo>
                    <a:pt x="3165" y="659115"/>
                    <a:pt x="-24776" y="743367"/>
                    <a:pt x="25846" y="791752"/>
                  </a:cubicBezTo>
                  <a:lnTo>
                    <a:pt x="417048" y="1165256"/>
                  </a:lnTo>
                  <a:cubicBezTo>
                    <a:pt x="437179" y="1184484"/>
                    <a:pt x="446361" y="1212150"/>
                    <a:pt x="441613" y="1239266"/>
                  </a:cubicBezTo>
                  <a:lnTo>
                    <a:pt x="349238" y="1766675"/>
                  </a:lnTo>
                  <a:cubicBezTo>
                    <a:pt x="337308" y="1834956"/>
                    <a:pt x="410494" y="1887030"/>
                    <a:pt x="473085" y="1854812"/>
                  </a:cubicBezTo>
                  <a:lnTo>
                    <a:pt x="956622" y="1605784"/>
                  </a:lnTo>
                  <a:cubicBezTo>
                    <a:pt x="981502" y="1592991"/>
                    <a:pt x="1011168" y="1592991"/>
                    <a:pt x="1036048" y="1605784"/>
                  </a:cubicBezTo>
                  <a:lnTo>
                    <a:pt x="1519585" y="1854812"/>
                  </a:lnTo>
                  <a:cubicBezTo>
                    <a:pt x="1582176" y="1887030"/>
                    <a:pt x="1655362" y="1834956"/>
                    <a:pt x="1643393" y="1766675"/>
                  </a:cubicBezTo>
                  <a:lnTo>
                    <a:pt x="1551057" y="1239266"/>
                  </a:lnTo>
                  <a:cubicBezTo>
                    <a:pt x="1546309" y="1212150"/>
                    <a:pt x="1555491" y="1184484"/>
                    <a:pt x="1575583" y="1165256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 : forme 53">
              <a:extLst>
                <a:ext uri="{FF2B5EF4-FFF2-40B4-BE49-F238E27FC236}">
                  <a16:creationId xmlns:a16="http://schemas.microsoft.com/office/drawing/2014/main" id="{C3990840-8E98-85BE-97A1-9D7D880E0BA0}"/>
                </a:ext>
              </a:extLst>
            </p:cNvPr>
            <p:cNvSpPr/>
            <p:nvPr/>
          </p:nvSpPr>
          <p:spPr>
            <a:xfrm>
              <a:off x="4317537" y="551543"/>
              <a:ext cx="376713" cy="408391"/>
            </a:xfrm>
            <a:custGeom>
              <a:avLst/>
              <a:gdLst>
                <a:gd name="connsiteX0" fmla="*/ 331318 w 516264"/>
                <a:gd name="connsiteY0" fmla="*/ 512508 h 559676"/>
                <a:gd name="connsiteX1" fmla="*/ 395557 w 516264"/>
                <a:gd name="connsiteY1" fmla="*/ 466791 h 559676"/>
                <a:gd name="connsiteX2" fmla="*/ 516265 w 516264"/>
                <a:gd name="connsiteY2" fmla="*/ 227220 h 559676"/>
                <a:gd name="connsiteX3" fmla="*/ 425263 w 516264"/>
                <a:gd name="connsiteY3" fmla="*/ 46590 h 559676"/>
                <a:gd name="connsiteX4" fmla="*/ 272220 w 516264"/>
                <a:gd name="connsiteY4" fmla="*/ 46590 h 559676"/>
                <a:gd name="connsiteX5" fmla="*/ 30452 w 516264"/>
                <a:gd name="connsiteY5" fmla="*/ 526478 h 559676"/>
                <a:gd name="connsiteX6" fmla="*/ 0 w 516264"/>
                <a:gd name="connsiteY6" fmla="*/ 559676 h 5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264" h="559676">
                  <a:moveTo>
                    <a:pt x="331318" y="512508"/>
                  </a:moveTo>
                  <a:cubicBezTo>
                    <a:pt x="359102" y="508544"/>
                    <a:pt x="383118" y="491435"/>
                    <a:pt x="395557" y="466791"/>
                  </a:cubicBezTo>
                  <a:lnTo>
                    <a:pt x="516265" y="227220"/>
                  </a:lnTo>
                  <a:lnTo>
                    <a:pt x="425263" y="46590"/>
                  </a:lnTo>
                  <a:cubicBezTo>
                    <a:pt x="393948" y="-15530"/>
                    <a:pt x="303496" y="-15530"/>
                    <a:pt x="272220" y="46590"/>
                  </a:cubicBezTo>
                  <a:lnTo>
                    <a:pt x="30452" y="526478"/>
                  </a:lnTo>
                  <a:cubicBezTo>
                    <a:pt x="23467" y="540252"/>
                    <a:pt x="12832" y="551592"/>
                    <a:pt x="0" y="559676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 : forme 54">
              <a:extLst>
                <a:ext uri="{FF2B5EF4-FFF2-40B4-BE49-F238E27FC236}">
                  <a16:creationId xmlns:a16="http://schemas.microsoft.com/office/drawing/2014/main" id="{33A2EA90-6AB3-4AB5-6185-E8F9ED227F06}"/>
                </a:ext>
              </a:extLst>
            </p:cNvPr>
            <p:cNvSpPr/>
            <p:nvPr/>
          </p:nvSpPr>
          <p:spPr>
            <a:xfrm>
              <a:off x="3844994" y="990886"/>
              <a:ext cx="589551" cy="921228"/>
            </a:xfrm>
            <a:custGeom>
              <a:avLst/>
              <a:gdLst>
                <a:gd name="connsiteX0" fmla="*/ 714383 w 807947"/>
                <a:gd name="connsiteY0" fmla="*/ 1104892 h 1262491"/>
                <a:gd name="connsiteX1" fmla="*/ 806719 w 807947"/>
                <a:gd name="connsiteY1" fmla="*/ 577443 h 1262491"/>
                <a:gd name="connsiteX2" fmla="*/ 782193 w 807947"/>
                <a:gd name="connsiteY2" fmla="*/ 503472 h 1262491"/>
                <a:gd name="connsiteX3" fmla="*/ 390991 w 807947"/>
                <a:gd name="connsiteY3" fmla="*/ 129930 h 1262491"/>
                <a:gd name="connsiteX4" fmla="*/ 403705 w 807947"/>
                <a:gd name="connsiteY4" fmla="*/ 0 h 1262491"/>
                <a:gd name="connsiteX5" fmla="*/ 73172 w 807947"/>
                <a:gd name="connsiteY5" fmla="*/ 47051 h 1262491"/>
                <a:gd name="connsiteX6" fmla="*/ 25846 w 807947"/>
                <a:gd name="connsiteY6" fmla="*/ 189656 h 1262491"/>
                <a:gd name="connsiteX7" fmla="*/ 417048 w 807947"/>
                <a:gd name="connsiteY7" fmla="*/ 563159 h 1262491"/>
                <a:gd name="connsiteX8" fmla="*/ 441613 w 807947"/>
                <a:gd name="connsiteY8" fmla="*/ 637169 h 1262491"/>
                <a:gd name="connsiteX9" fmla="*/ 349238 w 807947"/>
                <a:gd name="connsiteY9" fmla="*/ 1164579 h 1262491"/>
                <a:gd name="connsiteX10" fmla="*/ 473085 w 807947"/>
                <a:gd name="connsiteY10" fmla="*/ 1252716 h 1262491"/>
                <a:gd name="connsiteX11" fmla="*/ 713676 w 807947"/>
                <a:gd name="connsiteY11" fmla="*/ 1128790 h 1262491"/>
                <a:gd name="connsiteX12" fmla="*/ 714383 w 807947"/>
                <a:gd name="connsiteY12" fmla="*/ 1104892 h 126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7947" h="1262491">
                  <a:moveTo>
                    <a:pt x="714383" y="1104892"/>
                  </a:moveTo>
                  <a:lnTo>
                    <a:pt x="806719" y="577443"/>
                  </a:lnTo>
                  <a:cubicBezTo>
                    <a:pt x="811467" y="550327"/>
                    <a:pt x="802284" y="522661"/>
                    <a:pt x="782193" y="503472"/>
                  </a:cubicBezTo>
                  <a:lnTo>
                    <a:pt x="390991" y="129930"/>
                  </a:lnTo>
                  <a:cubicBezTo>
                    <a:pt x="349787" y="90609"/>
                    <a:pt x="360618" y="27548"/>
                    <a:pt x="403705" y="0"/>
                  </a:cubicBezTo>
                  <a:lnTo>
                    <a:pt x="73172" y="47051"/>
                  </a:lnTo>
                  <a:cubicBezTo>
                    <a:pt x="3165" y="57018"/>
                    <a:pt x="-24776" y="141270"/>
                    <a:pt x="25846" y="189656"/>
                  </a:cubicBezTo>
                  <a:lnTo>
                    <a:pt x="417048" y="563159"/>
                  </a:lnTo>
                  <a:cubicBezTo>
                    <a:pt x="437179" y="582387"/>
                    <a:pt x="446361" y="610053"/>
                    <a:pt x="441613" y="637169"/>
                  </a:cubicBezTo>
                  <a:lnTo>
                    <a:pt x="349238" y="1164579"/>
                  </a:lnTo>
                  <a:cubicBezTo>
                    <a:pt x="337308" y="1232859"/>
                    <a:pt x="410455" y="1284933"/>
                    <a:pt x="473085" y="1252716"/>
                  </a:cubicBezTo>
                  <a:lnTo>
                    <a:pt x="713676" y="1128790"/>
                  </a:lnTo>
                  <a:cubicBezTo>
                    <a:pt x="712774" y="1121138"/>
                    <a:pt x="712931" y="1113133"/>
                    <a:pt x="714383" y="1104892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38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697">
        <p159:morph option="byChar"/>
      </p:transition>
    </mc:Choice>
    <mc:Fallback xmlns="">
      <p:transition spd="slow" advTm="6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que 27">
            <a:extLst>
              <a:ext uri="{FF2B5EF4-FFF2-40B4-BE49-F238E27FC236}">
                <a16:creationId xmlns:a16="http://schemas.microsoft.com/office/drawing/2014/main" id="{0FA30095-8C9A-D5D9-7847-661E4A2A5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423"/>
            <a:ext cx="856035" cy="85603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ED5D680-1B94-F60C-986D-A8BC0EFA2836}"/>
              </a:ext>
            </a:extLst>
          </p:cNvPr>
          <p:cNvSpPr txBox="1"/>
          <p:nvPr/>
        </p:nvSpPr>
        <p:spPr>
          <a:xfrm>
            <a:off x="690664" y="304163"/>
            <a:ext cx="67120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W2V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8474336-419C-1F6A-3346-73E1B06176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901457"/>
            <a:ext cx="856035" cy="856035"/>
          </a:xfrm>
          <a:prstGeom prst="rect">
            <a:avLst/>
          </a:prstGeom>
        </p:spPr>
      </p:pic>
      <p:sp>
        <p:nvSpPr>
          <p:cNvPr id="7" name="ZoneTexte 16">
            <a:extLst>
              <a:ext uri="{FF2B5EF4-FFF2-40B4-BE49-F238E27FC236}">
                <a16:creationId xmlns:a16="http://schemas.microsoft.com/office/drawing/2014/main" id="{90F6C709-3BD6-1D1F-C5F3-46027E0DDDFD}"/>
              </a:ext>
            </a:extLst>
          </p:cNvPr>
          <p:cNvSpPr txBox="1"/>
          <p:nvPr/>
        </p:nvSpPr>
        <p:spPr>
          <a:xfrm>
            <a:off x="773349" y="1160198"/>
            <a:ext cx="7636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LSTM</a:t>
            </a:r>
          </a:p>
        </p:txBody>
      </p:sp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A4E42E0D-B004-8085-23E7-1ABFDD57D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279096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4" name="Image 23">
            <a:extLst>
              <a:ext uri="{FF2B5EF4-FFF2-40B4-BE49-F238E27FC236}">
                <a16:creationId xmlns:a16="http://schemas.microsoft.com/office/drawing/2014/main" id="{96B1AB03-BE4A-21F0-516B-22EAE63FA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1415" y="601633"/>
            <a:ext cx="4661170" cy="34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Chart bld="series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D7F080F1-8340-CED9-A4D9-799FAFBAA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0084" y="1407570"/>
            <a:ext cx="2616741" cy="261674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32E58F1-1510-C6F7-D318-DD2858586771}"/>
              </a:ext>
            </a:extLst>
          </p:cNvPr>
          <p:cNvSpPr txBox="1"/>
          <p:nvPr/>
        </p:nvSpPr>
        <p:spPr>
          <a:xfrm>
            <a:off x="4756825" y="2331221"/>
            <a:ext cx="190896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chemeClr val="bg2"/>
                </a:solidFill>
                <a:latin typeface="Manrope" panose="020B0604020202020204" charset="0"/>
              </a:rPr>
              <a:t>Glove</a:t>
            </a:r>
            <a:endParaRPr lang="fr-FR" sz="4400" b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76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A8E851F2-1055-60F9-8313-162737AF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423"/>
            <a:ext cx="856035" cy="8560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2C1F25-91B7-10FB-376B-5AE042304DAC}"/>
              </a:ext>
            </a:extLst>
          </p:cNvPr>
          <p:cNvSpPr txBox="1"/>
          <p:nvPr/>
        </p:nvSpPr>
        <p:spPr>
          <a:xfrm>
            <a:off x="690664" y="304163"/>
            <a:ext cx="778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bg2"/>
                </a:solidFill>
                <a:latin typeface="Manrope" panose="020B0604020202020204" charset="0"/>
              </a:rPr>
              <a:t>Glove</a:t>
            </a:r>
            <a:endParaRPr lang="fr-FR" sz="1600" b="1" dirty="0">
              <a:solidFill>
                <a:schemeClr val="bg2"/>
              </a:solidFill>
              <a:latin typeface="Manrope" panose="020B0604020202020204" charset="0"/>
            </a:endParaRP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E62F6971-CE32-F886-9AD0-24A1B77991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970030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D720076B-6976-BEBF-7948-7F1E0E272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415" y="601633"/>
            <a:ext cx="4661170" cy="34958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B577CC5-015E-6F30-CAB6-05EFAA8DB6D4}"/>
              </a:ext>
            </a:extLst>
          </p:cNvPr>
          <p:cNvSpPr txBox="1"/>
          <p:nvPr/>
        </p:nvSpPr>
        <p:spPr>
          <a:xfrm>
            <a:off x="3773745" y="2294979"/>
            <a:ext cx="159651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BERT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0BC183DB-253C-5070-3D84-0276B24444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901457"/>
            <a:ext cx="856035" cy="856035"/>
          </a:xfrm>
          <a:prstGeom prst="rect">
            <a:avLst/>
          </a:prstGeom>
        </p:spPr>
      </p:pic>
      <p:sp>
        <p:nvSpPr>
          <p:cNvPr id="13" name="ZoneTexte 16">
            <a:extLst>
              <a:ext uri="{FF2B5EF4-FFF2-40B4-BE49-F238E27FC236}">
                <a16:creationId xmlns:a16="http://schemas.microsoft.com/office/drawing/2014/main" id="{A02A8D93-2A45-83B5-08C8-F58821495F4E}"/>
              </a:ext>
            </a:extLst>
          </p:cNvPr>
          <p:cNvSpPr txBox="1"/>
          <p:nvPr/>
        </p:nvSpPr>
        <p:spPr>
          <a:xfrm>
            <a:off x="773349" y="1160198"/>
            <a:ext cx="76362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253741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 uiExpand="1">
        <p:bldSub>
          <a:bldChart bld="series"/>
        </p:bldSub>
      </p:bldGraphic>
      <p:bldGraphic spid="6" grpId="1" uiExpand="1">
        <p:bldSub>
          <a:bldChart bld="series"/>
        </p:bldSub>
      </p:bldGraphic>
      <p:bldP spid="11" grpId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344E657-35DB-0938-D898-F8EFCB52F500}"/>
              </a:ext>
            </a:extLst>
          </p:cNvPr>
          <p:cNvSpPr txBox="1"/>
          <p:nvPr/>
        </p:nvSpPr>
        <p:spPr>
          <a:xfrm>
            <a:off x="2265958" y="1279316"/>
            <a:ext cx="5856638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400" b="1" dirty="0" err="1">
                <a:solidFill>
                  <a:schemeClr val="bg2"/>
                </a:solidFill>
                <a:latin typeface="Manrope" panose="020B0604020202020204" charset="0"/>
              </a:rPr>
              <a:t>Biderectional</a:t>
            </a:r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 Encoder </a:t>
            </a:r>
            <a:r>
              <a:rPr lang="fr-FR" sz="4400" b="1" dirty="0" err="1">
                <a:solidFill>
                  <a:schemeClr val="bg2"/>
                </a:solidFill>
                <a:latin typeface="Manrope" panose="020B0604020202020204" charset="0"/>
              </a:rPr>
              <a:t>Representations</a:t>
            </a:r>
            <a:r>
              <a:rPr lang="fr-FR" sz="4400" b="1" dirty="0">
                <a:solidFill>
                  <a:schemeClr val="bg2"/>
                </a:solidFill>
                <a:latin typeface="Manrope" panose="020B0604020202020204" charset="0"/>
              </a:rPr>
              <a:t> Transformers</a:t>
            </a:r>
          </a:p>
        </p:txBody>
      </p:sp>
    </p:spTree>
    <p:extLst>
      <p:ext uri="{BB962C8B-B14F-4D97-AF65-F5344CB8AC3E}">
        <p14:creationId xmlns:p14="http://schemas.microsoft.com/office/powerpoint/2010/main" val="337375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7883291D-F641-5249-129C-3B5F4DAE20AA}"/>
              </a:ext>
            </a:extLst>
          </p:cNvPr>
          <p:cNvSpPr txBox="1"/>
          <p:nvPr/>
        </p:nvSpPr>
        <p:spPr>
          <a:xfrm>
            <a:off x="758758" y="304163"/>
            <a:ext cx="778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BERT</a:t>
            </a:r>
          </a:p>
        </p:txBody>
      </p:sp>
      <p:sp>
        <p:nvSpPr>
          <p:cNvPr id="7" name="ZoneTexte 16">
            <a:extLst>
              <a:ext uri="{FF2B5EF4-FFF2-40B4-BE49-F238E27FC236}">
                <a16:creationId xmlns:a16="http://schemas.microsoft.com/office/drawing/2014/main" id="{56260585-5611-9A38-1C23-568028144D08}"/>
              </a:ext>
            </a:extLst>
          </p:cNvPr>
          <p:cNvSpPr txBox="1"/>
          <p:nvPr/>
        </p:nvSpPr>
        <p:spPr>
          <a:xfrm>
            <a:off x="1079770" y="2448867"/>
            <a:ext cx="74513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2"/>
                </a:solidFill>
                <a:latin typeface="Manrope" panose="020B0604020202020204" charset="0"/>
              </a:rPr>
              <a:t>Tu as une nouvelle souris pour ton ordinateur ?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3B98F37-B6DD-9A08-67BA-AD8FD759E3FD}"/>
              </a:ext>
            </a:extLst>
          </p:cNvPr>
          <p:cNvSpPr/>
          <p:nvPr/>
        </p:nvSpPr>
        <p:spPr>
          <a:xfrm>
            <a:off x="3929975" y="2222499"/>
            <a:ext cx="1001949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471D4B6-665A-73FD-B3A2-5E516423EA64}"/>
              </a:ext>
            </a:extLst>
          </p:cNvPr>
          <p:cNvSpPr/>
          <p:nvPr/>
        </p:nvSpPr>
        <p:spPr>
          <a:xfrm>
            <a:off x="6235430" y="2378147"/>
            <a:ext cx="1663429" cy="6004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C517A9FE-83A9-5B41-45A5-331B0998F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5422"/>
            <a:ext cx="856035" cy="8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6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2179786A-622C-7AC6-BD60-71382CED0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400999"/>
              </p:ext>
            </p:extLst>
          </p:nvPr>
        </p:nvGraphicFramePr>
        <p:xfrm>
          <a:off x="1524000" y="8098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7883291D-F641-5249-129C-3B5F4DAE20AA}"/>
              </a:ext>
            </a:extLst>
          </p:cNvPr>
          <p:cNvSpPr txBox="1"/>
          <p:nvPr/>
        </p:nvSpPr>
        <p:spPr>
          <a:xfrm>
            <a:off x="758758" y="304163"/>
            <a:ext cx="778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BERT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93DFC48-B48C-3F27-1FE3-7C81BC98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15" y="601633"/>
            <a:ext cx="4661170" cy="349587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0E15B07-F6F1-9F9E-42D8-975D19A38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5422"/>
            <a:ext cx="856035" cy="8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7883291D-F641-5249-129C-3B5F4DAE20AA}"/>
              </a:ext>
            </a:extLst>
          </p:cNvPr>
          <p:cNvSpPr txBox="1"/>
          <p:nvPr/>
        </p:nvSpPr>
        <p:spPr>
          <a:xfrm>
            <a:off x="758758" y="304163"/>
            <a:ext cx="778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2"/>
                </a:solidFill>
                <a:latin typeface="Manrope" panose="020B0604020202020204" charset="0"/>
              </a:rPr>
              <a:t>BERT</a:t>
            </a:r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169821A0-B3DB-7FD0-BE22-DD5EE871D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474358"/>
              </p:ext>
            </p:extLst>
          </p:nvPr>
        </p:nvGraphicFramePr>
        <p:xfrm>
          <a:off x="1416995" y="131593"/>
          <a:ext cx="7415719" cy="494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phique 6">
            <a:extLst>
              <a:ext uri="{FF2B5EF4-FFF2-40B4-BE49-F238E27FC236}">
                <a16:creationId xmlns:a16="http://schemas.microsoft.com/office/drawing/2014/main" id="{5D0BF722-F881-204F-C47A-565C0D70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5422"/>
            <a:ext cx="856035" cy="8560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A12431-3581-A84E-1A16-FFB7E77F04B4}"/>
              </a:ext>
            </a:extLst>
          </p:cNvPr>
          <p:cNvSpPr/>
          <p:nvPr/>
        </p:nvSpPr>
        <p:spPr>
          <a:xfrm rot="16200000">
            <a:off x="1446095" y="1809657"/>
            <a:ext cx="2664792" cy="539181"/>
          </a:xfrm>
          <a:prstGeom prst="rect">
            <a:avLst/>
          </a:prstGeom>
          <a:noFill/>
          <a:ln w="57150">
            <a:solidFill>
              <a:srgbClr val="157D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5C5BCD5D-E8E9-E1D0-F32E-0A53E8679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12" y="0"/>
            <a:ext cx="8916975" cy="5143500"/>
          </a:xfrm>
          <a:prstGeom prst="rect">
            <a:avLst/>
          </a:prstGeom>
        </p:spPr>
      </p:pic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4FC057FB-95B9-D7C0-6482-C3603DDAF886}"/>
              </a:ext>
            </a:extLst>
          </p:cNvPr>
          <p:cNvSpPr/>
          <p:nvPr/>
        </p:nvSpPr>
        <p:spPr>
          <a:xfrm>
            <a:off x="359150" y="3411644"/>
            <a:ext cx="8565329" cy="625335"/>
          </a:xfrm>
          <a:custGeom>
            <a:avLst/>
            <a:gdLst>
              <a:gd name="connsiteX0" fmla="*/ 4494952 w 8565329"/>
              <a:gd name="connsiteY0" fmla="*/ 148679 h 625335"/>
              <a:gd name="connsiteX1" fmla="*/ 4485224 w 8565329"/>
              <a:gd name="connsiteY1" fmla="*/ 100041 h 625335"/>
              <a:gd name="connsiteX2" fmla="*/ 4747871 w 8565329"/>
              <a:gd name="connsiteY2" fmla="*/ 31947 h 625335"/>
              <a:gd name="connsiteX3" fmla="*/ 6664220 w 8565329"/>
              <a:gd name="connsiteY3" fmla="*/ 22220 h 625335"/>
              <a:gd name="connsiteX4" fmla="*/ 7578620 w 8565329"/>
              <a:gd name="connsiteY4" fmla="*/ 22220 h 625335"/>
              <a:gd name="connsiteX5" fmla="*/ 8337378 w 8565329"/>
              <a:gd name="connsiteY5" fmla="*/ 31947 h 625335"/>
              <a:gd name="connsiteX6" fmla="*/ 8424927 w 8565329"/>
              <a:gd name="connsiteY6" fmla="*/ 51403 h 625335"/>
              <a:gd name="connsiteX7" fmla="*/ 8522203 w 8565329"/>
              <a:gd name="connsiteY7" fmla="*/ 80586 h 625335"/>
              <a:gd name="connsiteX8" fmla="*/ 8561114 w 8565329"/>
              <a:gd name="connsiteY8" fmla="*/ 109769 h 625335"/>
              <a:gd name="connsiteX9" fmla="*/ 8483293 w 8565329"/>
              <a:gd name="connsiteY9" fmla="*/ 207045 h 625335"/>
              <a:gd name="connsiteX10" fmla="*/ 8298467 w 8565329"/>
              <a:gd name="connsiteY10" fmla="*/ 275139 h 625335"/>
              <a:gd name="connsiteX11" fmla="*/ 8201190 w 8565329"/>
              <a:gd name="connsiteY11" fmla="*/ 314050 h 625335"/>
              <a:gd name="connsiteX12" fmla="*/ 8133097 w 8565329"/>
              <a:gd name="connsiteY12" fmla="*/ 323777 h 625335"/>
              <a:gd name="connsiteX13" fmla="*/ 8074731 w 8565329"/>
              <a:gd name="connsiteY13" fmla="*/ 343233 h 625335"/>
              <a:gd name="connsiteX14" fmla="*/ 7996910 w 8565329"/>
              <a:gd name="connsiteY14" fmla="*/ 352960 h 625335"/>
              <a:gd name="connsiteX15" fmla="*/ 7938544 w 8565329"/>
              <a:gd name="connsiteY15" fmla="*/ 362688 h 625335"/>
              <a:gd name="connsiteX16" fmla="*/ 7773173 w 8565329"/>
              <a:gd name="connsiteY16" fmla="*/ 391871 h 625335"/>
              <a:gd name="connsiteX17" fmla="*/ 7481344 w 8565329"/>
              <a:gd name="connsiteY17" fmla="*/ 411326 h 625335"/>
              <a:gd name="connsiteX18" fmla="*/ 6168110 w 8565329"/>
              <a:gd name="connsiteY18" fmla="*/ 401599 h 625335"/>
              <a:gd name="connsiteX19" fmla="*/ 6061105 w 8565329"/>
              <a:gd name="connsiteY19" fmla="*/ 391871 h 625335"/>
              <a:gd name="connsiteX20" fmla="*/ 5603905 w 8565329"/>
              <a:gd name="connsiteY20" fmla="*/ 382143 h 625335"/>
              <a:gd name="connsiteX21" fmla="*/ 4368493 w 8565329"/>
              <a:gd name="connsiteY21" fmla="*/ 401599 h 625335"/>
              <a:gd name="connsiteX22" fmla="*/ 3677829 w 8565329"/>
              <a:gd name="connsiteY22" fmla="*/ 421054 h 625335"/>
              <a:gd name="connsiteX23" fmla="*/ 3123352 w 8565329"/>
              <a:gd name="connsiteY23" fmla="*/ 411326 h 625335"/>
              <a:gd name="connsiteX24" fmla="*/ 2685607 w 8565329"/>
              <a:gd name="connsiteY24" fmla="*/ 391871 h 625335"/>
              <a:gd name="connsiteX25" fmla="*/ 1858756 w 8565329"/>
              <a:gd name="connsiteY25" fmla="*/ 372416 h 625335"/>
              <a:gd name="connsiteX26" fmla="*/ 866535 w 8565329"/>
              <a:gd name="connsiteY26" fmla="*/ 382143 h 625335"/>
              <a:gd name="connsiteX27" fmla="*/ 817897 w 8565329"/>
              <a:gd name="connsiteY27" fmla="*/ 391871 h 625335"/>
              <a:gd name="connsiteX28" fmla="*/ 778986 w 8565329"/>
              <a:gd name="connsiteY28" fmla="*/ 605879 h 625335"/>
              <a:gd name="connsiteX29" fmla="*/ 730348 w 8565329"/>
              <a:gd name="connsiteY29" fmla="*/ 625335 h 625335"/>
              <a:gd name="connsiteX30" fmla="*/ 214782 w 8565329"/>
              <a:gd name="connsiteY30" fmla="*/ 615607 h 625335"/>
              <a:gd name="connsiteX31" fmla="*/ 185599 w 8565329"/>
              <a:gd name="connsiteY31" fmla="*/ 605879 h 625335"/>
              <a:gd name="connsiteX32" fmla="*/ 117505 w 8565329"/>
              <a:gd name="connsiteY32" fmla="*/ 576696 h 625335"/>
              <a:gd name="connsiteX33" fmla="*/ 88322 w 8565329"/>
              <a:gd name="connsiteY33" fmla="*/ 557241 h 625335"/>
              <a:gd name="connsiteX34" fmla="*/ 39684 w 8565329"/>
              <a:gd name="connsiteY34" fmla="*/ 547513 h 625335"/>
              <a:gd name="connsiteX35" fmla="*/ 773 w 8565329"/>
              <a:gd name="connsiteY35" fmla="*/ 372416 h 625335"/>
              <a:gd name="connsiteX36" fmla="*/ 10501 w 8565329"/>
              <a:gd name="connsiteY36" fmla="*/ 275139 h 625335"/>
              <a:gd name="connsiteX37" fmla="*/ 98050 w 8565329"/>
              <a:gd name="connsiteY37" fmla="*/ 226501 h 625335"/>
              <a:gd name="connsiteX38" fmla="*/ 127233 w 8565329"/>
              <a:gd name="connsiteY38" fmla="*/ 207045 h 625335"/>
              <a:gd name="connsiteX39" fmla="*/ 156416 w 8565329"/>
              <a:gd name="connsiteY39" fmla="*/ 197318 h 625335"/>
              <a:gd name="connsiteX40" fmla="*/ 438518 w 8565329"/>
              <a:gd name="connsiteY40" fmla="*/ 207045 h 625335"/>
              <a:gd name="connsiteX41" fmla="*/ 1275097 w 8565329"/>
              <a:gd name="connsiteY41" fmla="*/ 216773 h 625335"/>
              <a:gd name="connsiteX42" fmla="*/ 2024127 w 8565329"/>
              <a:gd name="connsiteY42" fmla="*/ 197318 h 625335"/>
              <a:gd name="connsiteX43" fmla="*/ 2170041 w 8565329"/>
              <a:gd name="connsiteY43" fmla="*/ 177862 h 625335"/>
              <a:gd name="connsiteX44" fmla="*/ 2393778 w 8565329"/>
              <a:gd name="connsiteY44" fmla="*/ 187590 h 625335"/>
              <a:gd name="connsiteX45" fmla="*/ 2656424 w 8565329"/>
              <a:gd name="connsiteY45" fmla="*/ 197318 h 625335"/>
              <a:gd name="connsiteX46" fmla="*/ 2743973 w 8565329"/>
              <a:gd name="connsiteY46" fmla="*/ 207045 h 625335"/>
              <a:gd name="connsiteX47" fmla="*/ 2802339 w 8565329"/>
              <a:gd name="connsiteY47" fmla="*/ 216773 h 625335"/>
              <a:gd name="connsiteX48" fmla="*/ 3094169 w 8565329"/>
              <a:gd name="connsiteY48" fmla="*/ 226501 h 625335"/>
              <a:gd name="connsiteX49" fmla="*/ 3629190 w 8565329"/>
              <a:gd name="connsiteY49" fmla="*/ 216773 h 625335"/>
              <a:gd name="connsiteX50" fmla="*/ 3823744 w 8565329"/>
              <a:gd name="connsiteY50" fmla="*/ 207045 h 625335"/>
              <a:gd name="connsiteX51" fmla="*/ 4319854 w 8565329"/>
              <a:gd name="connsiteY51" fmla="*/ 216773 h 625335"/>
              <a:gd name="connsiteX52" fmla="*/ 4397676 w 8565329"/>
              <a:gd name="connsiteY52" fmla="*/ 226501 h 625335"/>
              <a:gd name="connsiteX53" fmla="*/ 4436586 w 8565329"/>
              <a:gd name="connsiteY53" fmla="*/ 236228 h 625335"/>
              <a:gd name="connsiteX54" fmla="*/ 4485224 w 8565329"/>
              <a:gd name="connsiteY54" fmla="*/ 226501 h 625335"/>
              <a:gd name="connsiteX55" fmla="*/ 4504680 w 8565329"/>
              <a:gd name="connsiteY55" fmla="*/ 207045 h 625335"/>
              <a:gd name="connsiteX56" fmla="*/ 4504680 w 8565329"/>
              <a:gd name="connsiteY56" fmla="*/ 100041 h 625335"/>
              <a:gd name="connsiteX57" fmla="*/ 4494952 w 8565329"/>
              <a:gd name="connsiteY57" fmla="*/ 148679 h 62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565329" h="625335">
                <a:moveTo>
                  <a:pt x="4494952" y="148679"/>
                </a:moveTo>
                <a:cubicBezTo>
                  <a:pt x="4491709" y="148679"/>
                  <a:pt x="4485224" y="116575"/>
                  <a:pt x="4485224" y="100041"/>
                </a:cubicBezTo>
                <a:cubicBezTo>
                  <a:pt x="4485224" y="-39454"/>
                  <a:pt x="4576186" y="33487"/>
                  <a:pt x="4747871" y="31947"/>
                </a:cubicBezTo>
                <a:lnTo>
                  <a:pt x="6664220" y="22220"/>
                </a:lnTo>
                <a:cubicBezTo>
                  <a:pt x="7018432" y="-22058"/>
                  <a:pt x="6719463" y="11743"/>
                  <a:pt x="7578620" y="22220"/>
                </a:cubicBezTo>
                <a:lnTo>
                  <a:pt x="8337378" y="31947"/>
                </a:lnTo>
                <a:cubicBezTo>
                  <a:pt x="8365149" y="37502"/>
                  <a:pt x="8397450" y="43160"/>
                  <a:pt x="8424927" y="51403"/>
                </a:cubicBezTo>
                <a:cubicBezTo>
                  <a:pt x="8543349" y="86929"/>
                  <a:pt x="8432515" y="58163"/>
                  <a:pt x="8522203" y="80586"/>
                </a:cubicBezTo>
                <a:cubicBezTo>
                  <a:pt x="8535173" y="90314"/>
                  <a:pt x="8555987" y="94388"/>
                  <a:pt x="8561114" y="109769"/>
                </a:cubicBezTo>
                <a:cubicBezTo>
                  <a:pt x="8581618" y="171281"/>
                  <a:pt x="8522745" y="188357"/>
                  <a:pt x="8483293" y="207045"/>
                </a:cubicBezTo>
                <a:cubicBezTo>
                  <a:pt x="8279200" y="303721"/>
                  <a:pt x="8443812" y="222287"/>
                  <a:pt x="8298467" y="275139"/>
                </a:cubicBezTo>
                <a:cubicBezTo>
                  <a:pt x="8221824" y="303008"/>
                  <a:pt x="8300733" y="291078"/>
                  <a:pt x="8201190" y="314050"/>
                </a:cubicBezTo>
                <a:cubicBezTo>
                  <a:pt x="8178849" y="319206"/>
                  <a:pt x="8155795" y="320535"/>
                  <a:pt x="8133097" y="323777"/>
                </a:cubicBezTo>
                <a:cubicBezTo>
                  <a:pt x="8113642" y="330262"/>
                  <a:pt x="8094784" y="338936"/>
                  <a:pt x="8074731" y="343233"/>
                </a:cubicBezTo>
                <a:cubicBezTo>
                  <a:pt x="8049169" y="348711"/>
                  <a:pt x="8022789" y="349263"/>
                  <a:pt x="7996910" y="352960"/>
                </a:cubicBezTo>
                <a:cubicBezTo>
                  <a:pt x="7977385" y="355749"/>
                  <a:pt x="7957999" y="359445"/>
                  <a:pt x="7938544" y="362688"/>
                </a:cubicBezTo>
                <a:cubicBezTo>
                  <a:pt x="7856652" y="395444"/>
                  <a:pt x="7900599" y="383376"/>
                  <a:pt x="7773173" y="391871"/>
                </a:cubicBezTo>
                <a:cubicBezTo>
                  <a:pt x="7416295" y="415664"/>
                  <a:pt x="7751710" y="388797"/>
                  <a:pt x="7481344" y="411326"/>
                </a:cubicBezTo>
                <a:lnTo>
                  <a:pt x="6168110" y="401599"/>
                </a:lnTo>
                <a:cubicBezTo>
                  <a:pt x="6132298" y="401108"/>
                  <a:pt x="6096899" y="393105"/>
                  <a:pt x="6061105" y="391871"/>
                </a:cubicBezTo>
                <a:cubicBezTo>
                  <a:pt x="5908761" y="386618"/>
                  <a:pt x="5756305" y="385386"/>
                  <a:pt x="5603905" y="382143"/>
                </a:cubicBezTo>
                <a:cubicBezTo>
                  <a:pt x="4097714" y="397513"/>
                  <a:pt x="5104033" y="379533"/>
                  <a:pt x="4368493" y="401599"/>
                </a:cubicBezTo>
                <a:lnTo>
                  <a:pt x="3677829" y="421054"/>
                </a:lnTo>
                <a:lnTo>
                  <a:pt x="3123352" y="411326"/>
                </a:lnTo>
                <a:cubicBezTo>
                  <a:pt x="2464643" y="395643"/>
                  <a:pt x="3173469" y="408990"/>
                  <a:pt x="2685607" y="391871"/>
                </a:cubicBezTo>
                <a:cubicBezTo>
                  <a:pt x="2531051" y="386448"/>
                  <a:pt x="1991651" y="375305"/>
                  <a:pt x="1858756" y="372416"/>
                </a:cubicBezTo>
                <a:cubicBezTo>
                  <a:pt x="1461091" y="339276"/>
                  <a:pt x="1706593" y="355615"/>
                  <a:pt x="866535" y="382143"/>
                </a:cubicBezTo>
                <a:cubicBezTo>
                  <a:pt x="850009" y="382665"/>
                  <a:pt x="834110" y="388628"/>
                  <a:pt x="817897" y="391871"/>
                </a:cubicBezTo>
                <a:cubicBezTo>
                  <a:pt x="724579" y="454082"/>
                  <a:pt x="845437" y="362224"/>
                  <a:pt x="778986" y="605879"/>
                </a:cubicBezTo>
                <a:cubicBezTo>
                  <a:pt x="774392" y="622725"/>
                  <a:pt x="746561" y="618850"/>
                  <a:pt x="730348" y="625335"/>
                </a:cubicBezTo>
                <a:lnTo>
                  <a:pt x="214782" y="615607"/>
                </a:lnTo>
                <a:cubicBezTo>
                  <a:pt x="204535" y="615241"/>
                  <a:pt x="195119" y="609687"/>
                  <a:pt x="185599" y="605879"/>
                </a:cubicBezTo>
                <a:cubicBezTo>
                  <a:pt x="162671" y="596708"/>
                  <a:pt x="139593" y="587740"/>
                  <a:pt x="117505" y="576696"/>
                </a:cubicBezTo>
                <a:cubicBezTo>
                  <a:pt x="107048" y="571468"/>
                  <a:pt x="99269" y="561346"/>
                  <a:pt x="88322" y="557241"/>
                </a:cubicBezTo>
                <a:cubicBezTo>
                  <a:pt x="72841" y="551436"/>
                  <a:pt x="55897" y="550756"/>
                  <a:pt x="39684" y="547513"/>
                </a:cubicBezTo>
                <a:cubicBezTo>
                  <a:pt x="-6252" y="470954"/>
                  <a:pt x="773" y="499096"/>
                  <a:pt x="773" y="372416"/>
                </a:cubicBezTo>
                <a:cubicBezTo>
                  <a:pt x="773" y="339829"/>
                  <a:pt x="-4073" y="304286"/>
                  <a:pt x="10501" y="275139"/>
                </a:cubicBezTo>
                <a:cubicBezTo>
                  <a:pt x="23881" y="248378"/>
                  <a:pt x="70153" y="235799"/>
                  <a:pt x="98050" y="226501"/>
                </a:cubicBezTo>
                <a:cubicBezTo>
                  <a:pt x="107778" y="220016"/>
                  <a:pt x="116776" y="212274"/>
                  <a:pt x="127233" y="207045"/>
                </a:cubicBezTo>
                <a:cubicBezTo>
                  <a:pt x="136404" y="202459"/>
                  <a:pt x="146162" y="197318"/>
                  <a:pt x="156416" y="197318"/>
                </a:cubicBezTo>
                <a:cubicBezTo>
                  <a:pt x="250506" y="197318"/>
                  <a:pt x="344442" y="205409"/>
                  <a:pt x="438518" y="207045"/>
                </a:cubicBezTo>
                <a:lnTo>
                  <a:pt x="1275097" y="216773"/>
                </a:lnTo>
                <a:lnTo>
                  <a:pt x="2024127" y="197318"/>
                </a:lnTo>
                <a:cubicBezTo>
                  <a:pt x="2112783" y="194296"/>
                  <a:pt x="2108205" y="193322"/>
                  <a:pt x="2170041" y="177862"/>
                </a:cubicBezTo>
                <a:lnTo>
                  <a:pt x="2393778" y="187590"/>
                </a:lnTo>
                <a:lnTo>
                  <a:pt x="2656424" y="197318"/>
                </a:lnTo>
                <a:cubicBezTo>
                  <a:pt x="2685741" y="198947"/>
                  <a:pt x="2714868" y="203164"/>
                  <a:pt x="2743973" y="207045"/>
                </a:cubicBezTo>
                <a:cubicBezTo>
                  <a:pt x="2763524" y="209652"/>
                  <a:pt x="2782646" y="215679"/>
                  <a:pt x="2802339" y="216773"/>
                </a:cubicBezTo>
                <a:cubicBezTo>
                  <a:pt x="2899520" y="222172"/>
                  <a:pt x="2996892" y="223258"/>
                  <a:pt x="3094169" y="226501"/>
                </a:cubicBezTo>
                <a:lnTo>
                  <a:pt x="3629190" y="216773"/>
                </a:lnTo>
                <a:cubicBezTo>
                  <a:pt x="3694099" y="215042"/>
                  <a:pt x="3758812" y="207045"/>
                  <a:pt x="3823744" y="207045"/>
                </a:cubicBezTo>
                <a:cubicBezTo>
                  <a:pt x="3989146" y="207045"/>
                  <a:pt x="4154484" y="213530"/>
                  <a:pt x="4319854" y="216773"/>
                </a:cubicBezTo>
                <a:cubicBezTo>
                  <a:pt x="4345795" y="220016"/>
                  <a:pt x="4371889" y="222203"/>
                  <a:pt x="4397676" y="226501"/>
                </a:cubicBezTo>
                <a:cubicBezTo>
                  <a:pt x="4410863" y="228699"/>
                  <a:pt x="4423217" y="236228"/>
                  <a:pt x="4436586" y="236228"/>
                </a:cubicBezTo>
                <a:cubicBezTo>
                  <a:pt x="4453120" y="236228"/>
                  <a:pt x="4469011" y="229743"/>
                  <a:pt x="4485224" y="226501"/>
                </a:cubicBezTo>
                <a:cubicBezTo>
                  <a:pt x="4491709" y="220016"/>
                  <a:pt x="4500578" y="215248"/>
                  <a:pt x="4504680" y="207045"/>
                </a:cubicBezTo>
                <a:cubicBezTo>
                  <a:pt x="4521216" y="173973"/>
                  <a:pt x="4514156" y="133209"/>
                  <a:pt x="4504680" y="100041"/>
                </a:cubicBezTo>
                <a:cubicBezTo>
                  <a:pt x="4503789" y="96923"/>
                  <a:pt x="4498195" y="148679"/>
                  <a:pt x="4494952" y="148679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3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6" grpId="0">
        <p:bldAsOne/>
      </p:bldGraphic>
      <p:bldP spid="3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8;p62">
            <a:extLst>
              <a:ext uri="{FF2B5EF4-FFF2-40B4-BE49-F238E27FC236}">
                <a16:creationId xmlns:a16="http://schemas.microsoft.com/office/drawing/2014/main" id="{C598923F-E863-378D-F09F-458B66FE47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109870">
            <a:off x="-5509899" y="4527021"/>
            <a:ext cx="5509899" cy="1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3C75779-BC1E-05CB-100C-300E83987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0056" y="2025878"/>
            <a:ext cx="1853744" cy="1853744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F33158D3-DF82-3D61-17D1-39ACB5DFF8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985144" y="2025878"/>
            <a:ext cx="1853745" cy="1853745"/>
          </a:xfrm>
          <a:prstGeom prst="rect">
            <a:avLst/>
          </a:prstGeom>
        </p:spPr>
      </p:pic>
      <p:sp>
        <p:nvSpPr>
          <p:cNvPr id="8" name="Flèche : haut 7">
            <a:extLst>
              <a:ext uri="{FF2B5EF4-FFF2-40B4-BE49-F238E27FC236}">
                <a16:creationId xmlns:a16="http://schemas.microsoft.com/office/drawing/2014/main" id="{BAFE21A5-76B4-5475-F66D-E4BA3698BAF7}"/>
              </a:ext>
            </a:extLst>
          </p:cNvPr>
          <p:cNvSpPr/>
          <p:nvPr/>
        </p:nvSpPr>
        <p:spPr>
          <a:xfrm>
            <a:off x="2564612" y="774674"/>
            <a:ext cx="484632" cy="978408"/>
          </a:xfrm>
          <a:prstGeom prst="upArrow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Flèche : haut 8">
            <a:extLst>
              <a:ext uri="{FF2B5EF4-FFF2-40B4-BE49-F238E27FC236}">
                <a16:creationId xmlns:a16="http://schemas.microsoft.com/office/drawing/2014/main" id="{02AF0939-568E-CAAE-BD36-D8444987A6C3}"/>
              </a:ext>
            </a:extLst>
          </p:cNvPr>
          <p:cNvSpPr/>
          <p:nvPr/>
        </p:nvSpPr>
        <p:spPr>
          <a:xfrm>
            <a:off x="6669700" y="774674"/>
            <a:ext cx="484632" cy="978408"/>
          </a:xfrm>
          <a:prstGeom prst="upArrow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5F62A5-4F91-5F1A-B45B-319A22AAB41F}"/>
              </a:ext>
            </a:extLst>
          </p:cNvPr>
          <p:cNvSpPr txBox="1"/>
          <p:nvPr/>
        </p:nvSpPr>
        <p:spPr>
          <a:xfrm>
            <a:off x="2145529" y="4012476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Manrope" panose="020B0604020202020204" charset="0"/>
              </a:rPr>
              <a:t>GLOVE_LSTM</a:t>
            </a:r>
          </a:p>
          <a:p>
            <a:pPr algn="ctr"/>
            <a:r>
              <a:rPr lang="fr-FR" dirty="0">
                <a:latin typeface="Manrope" panose="020B0604020202020204" charset="0"/>
              </a:rPr>
              <a:t>_traite.py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9603271-9AC0-AC78-2EE4-738B8FB9FD3E}"/>
              </a:ext>
            </a:extLst>
          </p:cNvPr>
          <p:cNvSpPr txBox="1"/>
          <p:nvPr/>
        </p:nvSpPr>
        <p:spPr>
          <a:xfrm>
            <a:off x="6047837" y="4012476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tokenizer_GLOVE</a:t>
            </a:r>
            <a:r>
              <a:rPr lang="fr-FR" dirty="0"/>
              <a:t>_</a:t>
            </a:r>
          </a:p>
          <a:p>
            <a:pPr algn="ctr"/>
            <a:r>
              <a:rPr lang="fr-FR" dirty="0" err="1"/>
              <a:t>LSTM_traite.pkl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752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2"/>
          <p:cNvSpPr txBox="1">
            <a:spLocks noGrp="1"/>
          </p:cNvSpPr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Deploiement</a:t>
            </a:r>
            <a:endParaRPr dirty="0"/>
          </a:p>
        </p:txBody>
      </p:sp>
      <p:sp>
        <p:nvSpPr>
          <p:cNvPr id="867" name="Google Shape;867;p62"/>
          <p:cNvSpPr txBox="1">
            <a:spLocks noGrp="1"/>
          </p:cNvSpPr>
          <p:nvPr>
            <p:ph type="title" idx="2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868" name="Google Shape;8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802" y="302275"/>
            <a:ext cx="5509899" cy="182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827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9050" y="-2117075"/>
            <a:ext cx="5509899" cy="1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45E0CDFC-0B52-986A-B339-0ACDC2B65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2301" y="1707609"/>
            <a:ext cx="1728281" cy="1728281"/>
          </a:xfrm>
          <a:prstGeom prst="rect">
            <a:avLst/>
          </a:prstGeom>
        </p:spPr>
      </p:pic>
      <p:pic>
        <p:nvPicPr>
          <p:cNvPr id="1026" name="Picture 2" descr="icône Prog Flask en PNG, ICO ou ICNS | Icônes vectorielles gratuites">
            <a:extLst>
              <a:ext uri="{FF2B5EF4-FFF2-40B4-BE49-F238E27FC236}">
                <a16:creationId xmlns:a16="http://schemas.microsoft.com/office/drawing/2014/main" id="{8A534E60-77CE-C256-0BA7-A4650FCC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1" y="1707609"/>
            <a:ext cx="1728281" cy="17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4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la présentation</a:t>
            </a:r>
            <a:endParaRPr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title" idx="2"/>
          </p:nvPr>
        </p:nvSpPr>
        <p:spPr>
          <a:xfrm>
            <a:off x="774079" y="3329018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exploratoire</a:t>
            </a:r>
            <a:endParaRPr dirty="0"/>
          </a:p>
        </p:txBody>
      </p:sp>
      <p:sp>
        <p:nvSpPr>
          <p:cNvPr id="372" name="Google Shape;372;p49"/>
          <p:cNvSpPr txBox="1">
            <a:spLocks noGrp="1"/>
          </p:cNvSpPr>
          <p:nvPr>
            <p:ph type="title" idx="3"/>
          </p:nvPr>
        </p:nvSpPr>
        <p:spPr>
          <a:xfrm>
            <a:off x="2714080" y="3329018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dirty="0"/>
              <a:t>Modèle de base</a:t>
            </a:r>
          </a:p>
        </p:txBody>
      </p:sp>
      <p:sp>
        <p:nvSpPr>
          <p:cNvPr id="374" name="Google Shape;374;p49"/>
          <p:cNvSpPr txBox="1">
            <a:spLocks noGrp="1"/>
          </p:cNvSpPr>
          <p:nvPr>
            <p:ph type="title" idx="5"/>
          </p:nvPr>
        </p:nvSpPr>
        <p:spPr>
          <a:xfrm>
            <a:off x="4654074" y="3329018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avancé</a:t>
            </a:r>
            <a:endParaRPr dirty="0"/>
          </a:p>
        </p:txBody>
      </p:sp>
      <p:sp>
        <p:nvSpPr>
          <p:cNvPr id="376" name="Google Shape;376;p49"/>
          <p:cNvSpPr txBox="1">
            <a:spLocks noGrp="1"/>
          </p:cNvSpPr>
          <p:nvPr>
            <p:ph type="title" idx="7"/>
          </p:nvPr>
        </p:nvSpPr>
        <p:spPr>
          <a:xfrm>
            <a:off x="6594075" y="3329018"/>
            <a:ext cx="1776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Déploiement</a:t>
            </a:r>
            <a:endParaRPr dirty="0"/>
          </a:p>
        </p:txBody>
      </p:sp>
      <p:sp>
        <p:nvSpPr>
          <p:cNvPr id="378" name="Google Shape;378;p49"/>
          <p:cNvSpPr/>
          <p:nvPr/>
        </p:nvSpPr>
        <p:spPr>
          <a:xfrm>
            <a:off x="1069803" y="2071276"/>
            <a:ext cx="1089011" cy="108901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9"/>
          <p:cNvSpPr/>
          <p:nvPr/>
        </p:nvSpPr>
        <p:spPr>
          <a:xfrm>
            <a:off x="3009804" y="2071276"/>
            <a:ext cx="1089011" cy="108901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9"/>
          <p:cNvSpPr/>
          <p:nvPr/>
        </p:nvSpPr>
        <p:spPr>
          <a:xfrm>
            <a:off x="4949798" y="2071276"/>
            <a:ext cx="1089011" cy="108901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9"/>
          <p:cNvSpPr/>
          <p:nvPr/>
        </p:nvSpPr>
        <p:spPr>
          <a:xfrm>
            <a:off x="6889799" y="2071276"/>
            <a:ext cx="1089011" cy="1089011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F1111429-111D-64BC-BE13-B5945B88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560" y="2312252"/>
            <a:ext cx="709496" cy="709496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BF96673F-DA98-7C55-5504-91BB3151B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0655" y="2282670"/>
            <a:ext cx="691718" cy="691718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71A2F63E-3AAA-D4A8-6280-AEE3968722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0062" y="2234288"/>
            <a:ext cx="788481" cy="788481"/>
          </a:xfrm>
          <a:prstGeom prst="rect">
            <a:avLst/>
          </a:prstGeom>
        </p:spPr>
      </p:pic>
      <p:pic>
        <p:nvPicPr>
          <p:cNvPr id="62" name="Google Shape;238;p42">
            <a:extLst>
              <a:ext uri="{FF2B5EF4-FFF2-40B4-BE49-F238E27FC236}">
                <a16:creationId xmlns:a16="http://schemas.microsoft.com/office/drawing/2014/main" id="{4B29A535-EE09-74E9-9174-D894695D2AE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953" b="21365"/>
          <a:stretch/>
        </p:blipFill>
        <p:spPr>
          <a:xfrm rot="285205">
            <a:off x="9606346" y="2934845"/>
            <a:ext cx="6563700" cy="23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raphique 24">
            <a:extLst>
              <a:ext uri="{FF2B5EF4-FFF2-40B4-BE49-F238E27FC236}">
                <a16:creationId xmlns:a16="http://schemas.microsoft.com/office/drawing/2014/main" id="{07593335-31F9-15D3-5200-D50EB7C7B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5863" y="2312252"/>
            <a:ext cx="684819" cy="6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4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2" grpId="0"/>
      <p:bldP spid="374" grpId="0"/>
      <p:bldP spid="376" grpId="0"/>
      <p:bldP spid="378" grpId="0" animBg="1"/>
      <p:bldP spid="379" grpId="0" animBg="1"/>
      <p:bldP spid="380" grpId="0" animBg="1"/>
      <p:bldP spid="38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cône Prog Flask en PNG, ICO ou ICNS | Icônes vectorielles gratuites">
            <a:extLst>
              <a:ext uri="{FF2B5EF4-FFF2-40B4-BE49-F238E27FC236}">
                <a16:creationId xmlns:a16="http://schemas.microsoft.com/office/drawing/2014/main" id="{8A534E60-77CE-C256-0BA7-A4650FCC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59" y="24049"/>
            <a:ext cx="1728281" cy="17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89D9CB2-86C3-FBDC-5814-E9BA293A9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89" y="3233230"/>
            <a:ext cx="781557" cy="78155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EDD726E-BE1F-2D0B-377A-48FF208D9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5278" y="3233230"/>
            <a:ext cx="781557" cy="781557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6303CF1-647A-29B1-67AB-596BB70DB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0367" y="3233230"/>
            <a:ext cx="781557" cy="78155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58B7F723-D169-F2DF-292B-42C669266A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5456" y="3226306"/>
            <a:ext cx="781557" cy="781557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6D0B8224-C4D2-784A-16BF-4B6B098B3C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280544" y="3233230"/>
            <a:ext cx="781557" cy="78155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4D7B8F1-331D-3E79-0225-D03957EFF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13785" y="-1728281"/>
            <a:ext cx="1728281" cy="172828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907E986-665B-1A4F-21D7-BC687B719CB5}"/>
              </a:ext>
            </a:extLst>
          </p:cNvPr>
          <p:cNvSpPr txBox="1"/>
          <p:nvPr/>
        </p:nvSpPr>
        <p:spPr>
          <a:xfrm>
            <a:off x="2568140" y="4087778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Manrope" panose="020B0604020202020204" charset="0"/>
              </a:rPr>
              <a:t>app.py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8AFDCC-EC50-1800-3061-14678F4C6A96}"/>
              </a:ext>
            </a:extLst>
          </p:cNvPr>
          <p:cNvSpPr txBox="1"/>
          <p:nvPr/>
        </p:nvSpPr>
        <p:spPr>
          <a:xfrm>
            <a:off x="4071304" y="408777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Manrope" panose="020B0604020202020204" charset="0"/>
              </a:rPr>
              <a:t>model.py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2EFE10F-B5CD-29F7-873E-3C9E783530F2}"/>
              </a:ext>
            </a:extLst>
          </p:cNvPr>
          <p:cNvSpPr txBox="1"/>
          <p:nvPr/>
        </p:nvSpPr>
        <p:spPr>
          <a:xfrm>
            <a:off x="5444835" y="4087778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Manrope" panose="020B0604020202020204" charset="0"/>
              </a:rPr>
              <a:t>GLOVE_LSTM</a:t>
            </a:r>
          </a:p>
          <a:p>
            <a:pPr algn="ctr"/>
            <a:r>
              <a:rPr lang="fr-FR" dirty="0">
                <a:latin typeface="Manrope" panose="020B0604020202020204" charset="0"/>
              </a:rPr>
              <a:t>_traite.py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EFB4A72-AADD-5A84-CED9-48A1E829C373}"/>
              </a:ext>
            </a:extLst>
          </p:cNvPr>
          <p:cNvSpPr txBox="1"/>
          <p:nvPr/>
        </p:nvSpPr>
        <p:spPr>
          <a:xfrm>
            <a:off x="6807143" y="4087778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tokenizer_GLOVE</a:t>
            </a:r>
            <a:r>
              <a:rPr lang="fr-FR" dirty="0"/>
              <a:t>_</a:t>
            </a:r>
          </a:p>
          <a:p>
            <a:pPr algn="ctr"/>
            <a:r>
              <a:rPr lang="fr-FR" dirty="0" err="1"/>
              <a:t>LSTM_traite.pkl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59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6E6A6C4-3C82-07F3-44ED-5622D7756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9700"/>
            <a:ext cx="9144000" cy="1022446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94D7B8F1-331D-3E79-0225-D03957EFF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091" y="181989"/>
            <a:ext cx="1728281" cy="1728281"/>
          </a:xfrm>
          <a:prstGeom prst="rect">
            <a:avLst/>
          </a:prstGeom>
        </p:spPr>
      </p:pic>
      <p:pic>
        <p:nvPicPr>
          <p:cNvPr id="1026" name="Picture 2" descr="icône Prog Flask en PNG, ICO ou ICNS | Icônes vectorielles gratuites">
            <a:extLst>
              <a:ext uri="{FF2B5EF4-FFF2-40B4-BE49-F238E27FC236}">
                <a16:creationId xmlns:a16="http://schemas.microsoft.com/office/drawing/2014/main" id="{8A534E60-77CE-C256-0BA7-A4650FCC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091" y="-1728281"/>
            <a:ext cx="1728281" cy="17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647B16-ADC5-7716-DDDA-331580F88C8C}"/>
              </a:ext>
            </a:extLst>
          </p:cNvPr>
          <p:cNvSpPr/>
          <p:nvPr/>
        </p:nvSpPr>
        <p:spPr>
          <a:xfrm>
            <a:off x="7569200" y="2679700"/>
            <a:ext cx="1409700" cy="1054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621ED41-2C5E-AEA1-DFA9-5FB7A8074F03}"/>
              </a:ext>
            </a:extLst>
          </p:cNvPr>
          <p:cNvGrpSpPr/>
          <p:nvPr/>
        </p:nvGrpSpPr>
        <p:grpSpPr>
          <a:xfrm>
            <a:off x="1445531" y="2658353"/>
            <a:ext cx="1096794" cy="1096794"/>
            <a:chOff x="1143973" y="2637006"/>
            <a:chExt cx="1096794" cy="1096794"/>
          </a:xfrm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DB36BEF7-3EBD-E730-4013-54B0BC522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3973" y="2637006"/>
              <a:ext cx="1096794" cy="1096794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129B0E3D-A67E-B94C-0821-FBC9D48BB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92750" y="3007130"/>
              <a:ext cx="399239" cy="399239"/>
            </a:xfrm>
            <a:prstGeom prst="rect">
              <a:avLst/>
            </a:prstGeom>
          </p:spPr>
        </p:pic>
      </p:grpSp>
      <p:pic>
        <p:nvPicPr>
          <p:cNvPr id="19" name="Graphique 18">
            <a:extLst>
              <a:ext uri="{FF2B5EF4-FFF2-40B4-BE49-F238E27FC236}">
                <a16:creationId xmlns:a16="http://schemas.microsoft.com/office/drawing/2014/main" id="{FC892AA5-72B5-A6F8-D201-F9CF46B6B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23628" y="2679699"/>
            <a:ext cx="1096794" cy="109679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B59C11E-84FD-1979-44CF-8997544EE519}"/>
              </a:ext>
            </a:extLst>
          </p:cNvPr>
          <p:cNvSpPr txBox="1"/>
          <p:nvPr/>
        </p:nvSpPr>
        <p:spPr>
          <a:xfrm>
            <a:off x="5899217" y="3776493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Manrope" panose="020B0604020202020204" charset="0"/>
              </a:rPr>
              <a:t>Requirement.txt</a:t>
            </a:r>
          </a:p>
        </p:txBody>
      </p:sp>
    </p:spTree>
    <p:extLst>
      <p:ext uri="{BB962C8B-B14F-4D97-AF65-F5344CB8AC3E}">
        <p14:creationId xmlns:p14="http://schemas.microsoft.com/office/powerpoint/2010/main" val="1035030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20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94D7B8F1-331D-3E79-0225-D03957EF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7858" y="-1728281"/>
            <a:ext cx="1728281" cy="172828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3147CBD-4BBD-DC31-4745-11B281AF5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" y="333375"/>
            <a:ext cx="9020175" cy="4476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E0227-F148-50F1-16CC-5484411F182E}"/>
              </a:ext>
            </a:extLst>
          </p:cNvPr>
          <p:cNvSpPr/>
          <p:nvPr/>
        </p:nvSpPr>
        <p:spPr>
          <a:xfrm>
            <a:off x="1384300" y="1244600"/>
            <a:ext cx="6108700" cy="952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C6AC3B-B377-8C7A-E2BA-927E5E31802C}"/>
              </a:ext>
            </a:extLst>
          </p:cNvPr>
          <p:cNvSpPr/>
          <p:nvPr/>
        </p:nvSpPr>
        <p:spPr>
          <a:xfrm>
            <a:off x="1384300" y="2197100"/>
            <a:ext cx="6108700" cy="736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CFC8D4-CABA-A607-A996-9D688AE8C90D}"/>
              </a:ext>
            </a:extLst>
          </p:cNvPr>
          <p:cNvSpPr/>
          <p:nvPr/>
        </p:nvSpPr>
        <p:spPr>
          <a:xfrm>
            <a:off x="1384300" y="3733800"/>
            <a:ext cx="1028700" cy="736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05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5660EC1-08B3-1D05-E9C2-BA867144E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" y="0"/>
            <a:ext cx="9100038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E0227-F148-50F1-16CC-5484411F182E}"/>
              </a:ext>
            </a:extLst>
          </p:cNvPr>
          <p:cNvSpPr/>
          <p:nvPr/>
        </p:nvSpPr>
        <p:spPr>
          <a:xfrm>
            <a:off x="4051300" y="2571750"/>
            <a:ext cx="1384300" cy="717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DB883-23F6-652D-D577-91CE624DCB79}"/>
              </a:ext>
            </a:extLst>
          </p:cNvPr>
          <p:cNvSpPr/>
          <p:nvPr/>
        </p:nvSpPr>
        <p:spPr>
          <a:xfrm>
            <a:off x="2882900" y="3676650"/>
            <a:ext cx="5842000" cy="1250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56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E4A928D-CC53-C8AE-5B25-E4A68532E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12" y="2090772"/>
            <a:ext cx="8181975" cy="239077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2CB973-B1DE-18C2-B83B-87C4515A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" y="0"/>
            <a:ext cx="9144000" cy="39116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1DB883-23F6-652D-D577-91CE624DCB79}"/>
              </a:ext>
            </a:extLst>
          </p:cNvPr>
          <p:cNvSpPr/>
          <p:nvPr/>
        </p:nvSpPr>
        <p:spPr>
          <a:xfrm>
            <a:off x="3225800" y="2660685"/>
            <a:ext cx="3784600" cy="1250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CD7E0-C787-E30E-215D-A83BBF5C5032}"/>
              </a:ext>
            </a:extLst>
          </p:cNvPr>
          <p:cNvSpPr/>
          <p:nvPr/>
        </p:nvSpPr>
        <p:spPr>
          <a:xfrm>
            <a:off x="3911600" y="3911635"/>
            <a:ext cx="901700" cy="417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273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08642E-6 L -0.00278 -0.555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277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018;p67">
            <a:extLst>
              <a:ext uri="{FF2B5EF4-FFF2-40B4-BE49-F238E27FC236}">
                <a16:creationId xmlns:a16="http://schemas.microsoft.com/office/drawing/2014/main" id="{DDDE8461-A700-8AB6-9C92-D0A56974FF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383" t="2860" r="1895" b="4563"/>
          <a:stretch/>
        </p:blipFill>
        <p:spPr>
          <a:xfrm rot="1550832">
            <a:off x="3335530" y="3314687"/>
            <a:ext cx="2472939" cy="125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A37A504-4176-5975-23F5-8B88DAB1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101"/>
            <a:ext cx="9144000" cy="49129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6AE9C54-22D6-6ACD-D976-29565C2C8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6773"/>
            <a:ext cx="9144000" cy="36617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DA6BE9C-113C-7BE6-D608-A4B415B30B80}"/>
              </a:ext>
            </a:extLst>
          </p:cNvPr>
          <p:cNvSpPr/>
          <p:nvPr/>
        </p:nvSpPr>
        <p:spPr>
          <a:xfrm>
            <a:off x="342900" y="2679699"/>
            <a:ext cx="8115300" cy="609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EA77C-2410-5F9D-3C84-CF0C808F1665}"/>
              </a:ext>
            </a:extLst>
          </p:cNvPr>
          <p:cNvSpPr/>
          <p:nvPr/>
        </p:nvSpPr>
        <p:spPr>
          <a:xfrm>
            <a:off x="3860800" y="3289300"/>
            <a:ext cx="1066800" cy="609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AEE99CB-EF48-5161-5F72-1C492BA90D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617"/>
          <a:stretch/>
        </p:blipFill>
        <p:spPr>
          <a:xfrm>
            <a:off x="454025" y="2838449"/>
            <a:ext cx="3914775" cy="2778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D0A97ED-7E6C-E1C9-4610-175244A3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8337" y="4029478"/>
            <a:ext cx="49244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2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7"/>
          <p:cNvSpPr txBox="1">
            <a:spLocks noGrp="1"/>
          </p:cNvSpPr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016" name="Google Shape;1016;p67"/>
          <p:cNvSpPr txBox="1">
            <a:spLocks noGrp="1"/>
          </p:cNvSpPr>
          <p:nvPr>
            <p:ph type="title" idx="2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018" name="Google Shape;1018;p67"/>
          <p:cNvPicPr preferRelativeResize="0"/>
          <p:nvPr/>
        </p:nvPicPr>
        <p:blipFill rotWithShape="1">
          <a:blip r:embed="rId3">
            <a:alphaModFix/>
          </a:blip>
          <a:srcRect l="2383" t="2860" r="1895" b="4563"/>
          <a:stretch/>
        </p:blipFill>
        <p:spPr>
          <a:xfrm rot="1550832">
            <a:off x="1361572" y="2040003"/>
            <a:ext cx="6290995" cy="31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475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7"/>
          <p:cNvSpPr txBox="1">
            <a:spLocks noGrp="1"/>
          </p:cNvSpPr>
          <p:nvPr>
            <p:ph type="title"/>
          </p:nvPr>
        </p:nvSpPr>
        <p:spPr>
          <a:xfrm>
            <a:off x="1056701" y="1509349"/>
            <a:ext cx="7030598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d’améliorations</a:t>
            </a:r>
            <a:endParaRPr dirty="0"/>
          </a:p>
        </p:txBody>
      </p:sp>
      <p:sp>
        <p:nvSpPr>
          <p:cNvPr id="1016" name="Google Shape;1016;p67"/>
          <p:cNvSpPr txBox="1">
            <a:spLocks noGrp="1"/>
          </p:cNvSpPr>
          <p:nvPr>
            <p:ph type="title" idx="2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018" name="Google Shape;1018;p67"/>
          <p:cNvPicPr preferRelativeResize="0"/>
          <p:nvPr/>
        </p:nvPicPr>
        <p:blipFill rotWithShape="1">
          <a:blip r:embed="rId3">
            <a:alphaModFix/>
          </a:blip>
          <a:srcRect l="2383" t="2860" r="1895" b="4563"/>
          <a:stretch/>
        </p:blipFill>
        <p:spPr>
          <a:xfrm rot="1550832">
            <a:off x="-1474142" y="4717149"/>
            <a:ext cx="11252978" cy="571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155ED67-08CE-87E5-9388-E7F8B594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600" y="3118251"/>
            <a:ext cx="1485900" cy="148590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1C864D8-818D-47A0-DF55-3305E62AA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52051" y="3118251"/>
            <a:ext cx="1485900" cy="14859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16D25535-488D-D05A-B559-558BDA6403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0502" y="3118150"/>
            <a:ext cx="1485899" cy="148589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072B8DE-289E-B683-6DA6-29F3F873DD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8951" y="3118150"/>
            <a:ext cx="1485899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6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>
            <a:spLocks noGrp="1"/>
          </p:cNvSpPr>
          <p:nvPr>
            <p:ph type="title"/>
          </p:nvPr>
        </p:nvSpPr>
        <p:spPr>
          <a:xfrm>
            <a:off x="713099" y="1360800"/>
            <a:ext cx="6268271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Analyse Exploratoire</a:t>
            </a:r>
            <a:endParaRPr dirty="0"/>
          </a:p>
        </p:txBody>
      </p:sp>
      <p:sp>
        <p:nvSpPr>
          <p:cNvPr id="236" name="Google Shape;236;p42"/>
          <p:cNvSpPr txBox="1">
            <a:spLocks noGrp="1"/>
          </p:cNvSpPr>
          <p:nvPr>
            <p:ph type="title" idx="2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 rotWithShape="1">
          <a:blip r:embed="rId3">
            <a:alphaModFix/>
          </a:blip>
          <a:srcRect l="5953" b="21365"/>
          <a:stretch/>
        </p:blipFill>
        <p:spPr>
          <a:xfrm rot="285205">
            <a:off x="2624975" y="2675701"/>
            <a:ext cx="6563700" cy="2391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61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15" name="Google Shape;238;p42">
            <a:extLst>
              <a:ext uri="{FF2B5EF4-FFF2-40B4-BE49-F238E27FC236}">
                <a16:creationId xmlns:a16="http://schemas.microsoft.com/office/drawing/2014/main" id="{BC86CBB1-EFEE-0532-BE50-2082061579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953" b="21365"/>
          <a:stretch/>
        </p:blipFill>
        <p:spPr>
          <a:xfrm rot="285205">
            <a:off x="-6526992" y="2331075"/>
            <a:ext cx="6563700" cy="239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415CA2D-3CC1-C449-9C5E-B0CF7796F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65122"/>
            <a:ext cx="9144000" cy="2396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1E25B9F-79C0-56B6-9E18-03DBD39EB716}"/>
              </a:ext>
            </a:extLst>
          </p:cNvPr>
          <p:cNvSpPr txBox="1"/>
          <p:nvPr/>
        </p:nvSpPr>
        <p:spPr>
          <a:xfrm>
            <a:off x="1946672" y="3972040"/>
            <a:ext cx="5250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000000"/>
                </a:solidFill>
                <a:effectLst/>
                <a:latin typeface="Manrope" panose="020B0604020202020204" charset="0"/>
                <a:ea typeface="Source Sans Pro" panose="020B0503030403020204" pitchFamily="34" charset="0"/>
              </a:rPr>
              <a:t> </a:t>
            </a:r>
            <a:r>
              <a:rPr lang="fr-FR" b="0" i="0" u="sng" dirty="0">
                <a:solidFill>
                  <a:srgbClr val="296EAA"/>
                </a:solidFill>
                <a:effectLst/>
                <a:latin typeface="Manrope" panose="020B0604020202020204" charset="0"/>
                <a:ea typeface="Source Sans Pro" panose="020B0503030403020204" pitchFamily="34" charset="0"/>
                <a:hlinkClick r:id="rId7"/>
              </a:rPr>
              <a:t>https://www.kaggle.com/datasets/kazanova/sentiment140</a:t>
            </a:r>
            <a:endParaRPr lang="fr-FR" dirty="0">
              <a:latin typeface="Manrope" panose="020B060402020202020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21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sp>
        <p:nvSpPr>
          <p:cNvPr id="37" name="Google Shape;432;p52">
            <a:extLst>
              <a:ext uri="{FF2B5EF4-FFF2-40B4-BE49-F238E27FC236}">
                <a16:creationId xmlns:a16="http://schemas.microsoft.com/office/drawing/2014/main" id="{9AC6D66E-E28D-D3E3-E4D8-3AE2D1961714}"/>
              </a:ext>
            </a:extLst>
          </p:cNvPr>
          <p:cNvSpPr txBox="1"/>
          <p:nvPr/>
        </p:nvSpPr>
        <p:spPr>
          <a:xfrm>
            <a:off x="2466975" y="2036853"/>
            <a:ext cx="16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1 600 000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0D295740-070C-1B60-7507-B815C8251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  <p:sp>
        <p:nvSpPr>
          <p:cNvPr id="47" name="Google Shape;432;p52">
            <a:extLst>
              <a:ext uri="{FF2B5EF4-FFF2-40B4-BE49-F238E27FC236}">
                <a16:creationId xmlns:a16="http://schemas.microsoft.com/office/drawing/2014/main" id="{6725DCF2-81D6-11C1-00F5-F90774EE7162}"/>
              </a:ext>
            </a:extLst>
          </p:cNvPr>
          <p:cNvSpPr txBox="1"/>
          <p:nvPr/>
        </p:nvSpPr>
        <p:spPr>
          <a:xfrm>
            <a:off x="5743577" y="2036853"/>
            <a:ext cx="438148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6</a:t>
            </a:r>
            <a:endParaRPr sz="24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0AB44491-D414-C20E-B9F8-84D531313BB1}"/>
              </a:ext>
            </a:extLst>
          </p:cNvPr>
          <p:cNvSpPr/>
          <p:nvPr/>
        </p:nvSpPr>
        <p:spPr>
          <a:xfrm>
            <a:off x="704848" y="3128961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Manrope" panose="020B0604020202020204" charset="0"/>
              </a:rPr>
              <a:t>target</a:t>
            </a:r>
            <a:endParaRPr lang="fr-FR" dirty="0">
              <a:latin typeface="Manrope" panose="020B0604020202020204" charset="0"/>
            </a:endParaRPr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AC34A9A3-CB44-A00E-059A-3C055BF5AEEB}"/>
              </a:ext>
            </a:extLst>
          </p:cNvPr>
          <p:cNvSpPr/>
          <p:nvPr/>
        </p:nvSpPr>
        <p:spPr>
          <a:xfrm>
            <a:off x="3462338" y="4057302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anrope" panose="020B0604020202020204" charset="0"/>
              </a:rPr>
              <a:t>user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18B5315B-0A95-5D28-AEE4-71A1FCEBA5BD}"/>
              </a:ext>
            </a:extLst>
          </p:cNvPr>
          <p:cNvSpPr/>
          <p:nvPr/>
        </p:nvSpPr>
        <p:spPr>
          <a:xfrm>
            <a:off x="704849" y="4057301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anrope" panose="020B0604020202020204" charset="0"/>
              </a:rPr>
              <a:t>flag</a:t>
            </a: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5FA6BFF8-1A64-1A87-DBFB-FF9F9051EAF2}"/>
              </a:ext>
            </a:extLst>
          </p:cNvPr>
          <p:cNvSpPr/>
          <p:nvPr/>
        </p:nvSpPr>
        <p:spPr>
          <a:xfrm>
            <a:off x="6219828" y="4057302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Manrope" panose="020B0604020202020204" charset="0"/>
              </a:rPr>
              <a:t>text</a:t>
            </a:r>
            <a:endParaRPr lang="fr-FR" dirty="0">
              <a:latin typeface="Manrope" panose="020B0604020202020204" charset="0"/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4708C5E6-DEC7-BA98-73FC-D7D0774309AF}"/>
              </a:ext>
            </a:extLst>
          </p:cNvPr>
          <p:cNvSpPr/>
          <p:nvPr/>
        </p:nvSpPr>
        <p:spPr>
          <a:xfrm>
            <a:off x="3462338" y="3114674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Manrope" panose="020B0604020202020204" charset="0"/>
              </a:rPr>
              <a:t>ids</a:t>
            </a:r>
            <a:endParaRPr lang="fr-FR" dirty="0">
              <a:latin typeface="Manrope" panose="020B0604020202020204" charset="0"/>
            </a:endParaRP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24273A8F-2E3D-AF81-782B-C6486C9D4941}"/>
              </a:ext>
            </a:extLst>
          </p:cNvPr>
          <p:cNvSpPr/>
          <p:nvPr/>
        </p:nvSpPr>
        <p:spPr>
          <a:xfrm>
            <a:off x="6219828" y="3114675"/>
            <a:ext cx="1914525" cy="428625"/>
          </a:xfrm>
          <a:prstGeom prst="roundRect">
            <a:avLst/>
          </a:prstGeom>
          <a:solidFill>
            <a:srgbClr val="157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anrope" panose="020B060402020202020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90719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7" grpId="0"/>
      <p:bldP spid="49" grpId="0" animBg="1"/>
      <p:bldP spid="50" grpId="0" animBg="1"/>
      <p:bldP spid="51" grpId="0" animBg="1"/>
      <p:bldP spid="51" grpId="1" animBg="1"/>
      <p:bldP spid="52" grpId="0" animBg="1"/>
      <p:bldP spid="53" grpId="0" animBg="1"/>
      <p:bldP spid="54" grpId="0" animBg="1"/>
      <p:bldP spid="5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sp>
        <p:nvSpPr>
          <p:cNvPr id="10" name="Google Shape;432;p52">
            <a:extLst>
              <a:ext uri="{FF2B5EF4-FFF2-40B4-BE49-F238E27FC236}">
                <a16:creationId xmlns:a16="http://schemas.microsoft.com/office/drawing/2014/main" id="{527FB30B-2422-69F0-EB33-CDD80E1D4A43}"/>
              </a:ext>
            </a:extLst>
          </p:cNvPr>
          <p:cNvSpPr txBox="1"/>
          <p:nvPr/>
        </p:nvSpPr>
        <p:spPr>
          <a:xfrm>
            <a:off x="7418081" y="3288750"/>
            <a:ext cx="85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50%</a:t>
            </a:r>
            <a:endParaRPr sz="2000" dirty="0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4" name="Google Shape;436;p52">
            <a:extLst>
              <a:ext uri="{FF2B5EF4-FFF2-40B4-BE49-F238E27FC236}">
                <a16:creationId xmlns:a16="http://schemas.microsoft.com/office/drawing/2014/main" id="{A5DA850F-1B8D-B1AC-D5D9-5D9AAF813656}"/>
              </a:ext>
            </a:extLst>
          </p:cNvPr>
          <p:cNvSpPr txBox="1"/>
          <p:nvPr/>
        </p:nvSpPr>
        <p:spPr>
          <a:xfrm>
            <a:off x="1110934" y="3307467"/>
            <a:ext cx="85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302C3E"/>
                </a:solidFill>
                <a:latin typeface="Manrope"/>
                <a:ea typeface="Manrope"/>
                <a:cs typeface="Manrope"/>
                <a:sym typeface="Manrope"/>
              </a:rPr>
              <a:t>50%</a:t>
            </a:r>
            <a:endParaRPr sz="2000" dirty="0">
              <a:solidFill>
                <a:srgbClr val="302C3E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6" name="Google Shape;437;p52">
            <a:extLst>
              <a:ext uri="{FF2B5EF4-FFF2-40B4-BE49-F238E27FC236}">
                <a16:creationId xmlns:a16="http://schemas.microsoft.com/office/drawing/2014/main" id="{5D9CE43A-D5BA-DA0D-B25E-6624EB88DCC2}"/>
              </a:ext>
            </a:extLst>
          </p:cNvPr>
          <p:cNvSpPr/>
          <p:nvPr/>
        </p:nvSpPr>
        <p:spPr>
          <a:xfrm>
            <a:off x="3641150" y="2540622"/>
            <a:ext cx="1861590" cy="1861590"/>
          </a:xfrm>
          <a:prstGeom prst="donut">
            <a:avLst>
              <a:gd name="adj" fmla="val 233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8;p52">
            <a:extLst>
              <a:ext uri="{FF2B5EF4-FFF2-40B4-BE49-F238E27FC236}">
                <a16:creationId xmlns:a16="http://schemas.microsoft.com/office/drawing/2014/main" id="{AA525293-800E-8228-5ABC-B31DA8D8769D}"/>
              </a:ext>
            </a:extLst>
          </p:cNvPr>
          <p:cNvSpPr/>
          <p:nvPr/>
        </p:nvSpPr>
        <p:spPr>
          <a:xfrm>
            <a:off x="3641259" y="2540622"/>
            <a:ext cx="1861590" cy="1861590"/>
          </a:xfrm>
          <a:prstGeom prst="blockArc">
            <a:avLst>
              <a:gd name="adj1" fmla="val 16162068"/>
              <a:gd name="adj2" fmla="val 5345521"/>
              <a:gd name="adj3" fmla="val 230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4;p52">
            <a:extLst>
              <a:ext uri="{FF2B5EF4-FFF2-40B4-BE49-F238E27FC236}">
                <a16:creationId xmlns:a16="http://schemas.microsoft.com/office/drawing/2014/main" id="{A1167F0D-CDD7-2494-0013-04648855B71C}"/>
              </a:ext>
            </a:extLst>
          </p:cNvPr>
          <p:cNvSpPr/>
          <p:nvPr/>
        </p:nvSpPr>
        <p:spPr>
          <a:xfrm>
            <a:off x="6160785" y="2957281"/>
            <a:ext cx="1028810" cy="1028272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55;p52">
            <a:extLst>
              <a:ext uri="{FF2B5EF4-FFF2-40B4-BE49-F238E27FC236}">
                <a16:creationId xmlns:a16="http://schemas.microsoft.com/office/drawing/2014/main" id="{996175BF-8512-4EBF-FD3C-F3C8E601F1E7}"/>
              </a:ext>
            </a:extLst>
          </p:cNvPr>
          <p:cNvSpPr/>
          <p:nvPr/>
        </p:nvSpPr>
        <p:spPr>
          <a:xfrm>
            <a:off x="2181884" y="2957281"/>
            <a:ext cx="1028810" cy="102827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D65B58D-B1E9-0DD7-9334-C9D603A45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3834" y="3133725"/>
            <a:ext cx="690117" cy="6901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210F94D-9CC4-3B8E-F336-4BF1AE3148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50376" y="3139090"/>
            <a:ext cx="656177" cy="656177"/>
          </a:xfrm>
          <a:prstGeom prst="rect">
            <a:avLst/>
          </a:prstGeom>
        </p:spPr>
      </p:pic>
      <p:pic>
        <p:nvPicPr>
          <p:cNvPr id="46" name="Graphique 45">
            <a:extLst>
              <a:ext uri="{FF2B5EF4-FFF2-40B4-BE49-F238E27FC236}">
                <a16:creationId xmlns:a16="http://schemas.microsoft.com/office/drawing/2014/main" id="{0D295740-070C-1B60-7507-B815C8251F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3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 animBg="1"/>
      <p:bldP spid="17" grpId="0" animBg="1"/>
      <p:bldP spid="18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B214D8E3-AF87-D4D2-0A7E-202DF803967D}"/>
              </a:ext>
            </a:extLst>
          </p:cNvPr>
          <p:cNvGrpSpPr/>
          <p:nvPr/>
        </p:nvGrpSpPr>
        <p:grpSpPr>
          <a:xfrm>
            <a:off x="19050" y="19050"/>
            <a:ext cx="605249" cy="605249"/>
            <a:chOff x="1069803" y="2071276"/>
            <a:chExt cx="1089011" cy="1089011"/>
          </a:xfrm>
        </p:grpSpPr>
        <p:sp>
          <p:nvSpPr>
            <p:cNvPr id="12" name="Google Shape;378;p49">
              <a:extLst>
                <a:ext uri="{FF2B5EF4-FFF2-40B4-BE49-F238E27FC236}">
                  <a16:creationId xmlns:a16="http://schemas.microsoft.com/office/drawing/2014/main" id="{156DD031-00BC-B700-F8A3-067BDFDE0E85}"/>
                </a:ext>
              </a:extLst>
            </p:cNvPr>
            <p:cNvSpPr/>
            <p:nvPr/>
          </p:nvSpPr>
          <p:spPr>
            <a:xfrm>
              <a:off x="1069803" y="2071276"/>
              <a:ext cx="1089011" cy="1089011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10AF5261-DAB4-B955-CB98-F7A972F6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9560" y="2312252"/>
              <a:ext cx="709496" cy="709496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6F43A692-3801-C760-A079-8A20C9676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1900" y="154510"/>
            <a:ext cx="1600200" cy="1600200"/>
          </a:xfrm>
          <a:prstGeom prst="rect">
            <a:avLst/>
          </a:prstGeom>
        </p:spPr>
      </p:pic>
      <p:sp>
        <p:nvSpPr>
          <p:cNvPr id="16" name="Google Shape;437;p52">
            <a:extLst>
              <a:ext uri="{FF2B5EF4-FFF2-40B4-BE49-F238E27FC236}">
                <a16:creationId xmlns:a16="http://schemas.microsoft.com/office/drawing/2014/main" id="{5D9CE43A-D5BA-DA0D-B25E-6624EB88DCC2}"/>
              </a:ext>
            </a:extLst>
          </p:cNvPr>
          <p:cNvSpPr/>
          <p:nvPr/>
        </p:nvSpPr>
        <p:spPr>
          <a:xfrm>
            <a:off x="224163" y="2732557"/>
            <a:ext cx="1095421" cy="1095421"/>
          </a:xfrm>
          <a:prstGeom prst="donut">
            <a:avLst>
              <a:gd name="adj" fmla="val 2335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8;p52">
            <a:extLst>
              <a:ext uri="{FF2B5EF4-FFF2-40B4-BE49-F238E27FC236}">
                <a16:creationId xmlns:a16="http://schemas.microsoft.com/office/drawing/2014/main" id="{AA525293-800E-8228-5ABC-B31DA8D8769D}"/>
              </a:ext>
            </a:extLst>
          </p:cNvPr>
          <p:cNvSpPr/>
          <p:nvPr/>
        </p:nvSpPr>
        <p:spPr>
          <a:xfrm>
            <a:off x="224272" y="2732557"/>
            <a:ext cx="1095421" cy="1095421"/>
          </a:xfrm>
          <a:prstGeom prst="blockArc">
            <a:avLst>
              <a:gd name="adj1" fmla="val 16162068"/>
              <a:gd name="adj2" fmla="val 5345521"/>
              <a:gd name="adj3" fmla="val 2306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4;p52">
            <a:extLst>
              <a:ext uri="{FF2B5EF4-FFF2-40B4-BE49-F238E27FC236}">
                <a16:creationId xmlns:a16="http://schemas.microsoft.com/office/drawing/2014/main" id="{A1167F0D-CDD7-2494-0013-04648855B71C}"/>
              </a:ext>
            </a:extLst>
          </p:cNvPr>
          <p:cNvSpPr/>
          <p:nvPr/>
        </p:nvSpPr>
        <p:spPr>
          <a:xfrm>
            <a:off x="835777" y="3826105"/>
            <a:ext cx="605386" cy="6050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55;p52">
            <a:extLst>
              <a:ext uri="{FF2B5EF4-FFF2-40B4-BE49-F238E27FC236}">
                <a16:creationId xmlns:a16="http://schemas.microsoft.com/office/drawing/2014/main" id="{996175BF-8512-4EBF-FD3C-F3C8E601F1E7}"/>
              </a:ext>
            </a:extLst>
          </p:cNvPr>
          <p:cNvSpPr/>
          <p:nvPr/>
        </p:nvSpPr>
        <p:spPr>
          <a:xfrm>
            <a:off x="124513" y="3826105"/>
            <a:ext cx="605386" cy="60506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1D65B58D-B1E9-0DD7-9334-C9D603A45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163" y="3925597"/>
            <a:ext cx="406087" cy="40608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210F94D-9CC4-3B8E-F336-4BF1AE3148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69" y="3941240"/>
            <a:ext cx="386116" cy="386116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BA03DEC-41C1-E8FC-D055-04E7B0DD7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4288" y="2730684"/>
            <a:ext cx="1095421" cy="1095421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FD172A34-BEBA-CD62-AC75-B4DEF1B1A542}"/>
              </a:ext>
            </a:extLst>
          </p:cNvPr>
          <p:cNvSpPr/>
          <p:nvPr/>
        </p:nvSpPr>
        <p:spPr>
          <a:xfrm rot="2708014">
            <a:off x="3969916" y="2754624"/>
            <a:ext cx="1204166" cy="1200690"/>
          </a:xfrm>
          <a:prstGeom prst="plus">
            <a:avLst>
              <a:gd name="adj" fmla="val 4756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EC8942D4-827B-3E53-A3EA-740417AB0C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1574" y="47760"/>
            <a:ext cx="604760" cy="6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heme/theme1.xml><?xml version="1.0" encoding="utf-8"?>
<a:theme xmlns:a="http://schemas.openxmlformats.org/drawingml/2006/main" name="Airline Business Plan by Slidesgo">
  <a:themeElements>
    <a:clrScheme name="Simple Light">
      <a:dk1>
        <a:srgbClr val="302C3E"/>
      </a:dk1>
      <a:lt1>
        <a:srgbClr val="F6F6F6"/>
      </a:lt1>
      <a:dk2>
        <a:srgbClr val="157D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C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2571</TotalTime>
  <Words>258</Words>
  <Application>Microsoft Office PowerPoint</Application>
  <PresentationFormat>Affichage à l'écran (16:9)</PresentationFormat>
  <Paragraphs>105</Paragraphs>
  <Slides>47</Slides>
  <Notes>47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5" baseType="lpstr">
      <vt:lpstr>Manrope</vt:lpstr>
      <vt:lpstr>Verdana</vt:lpstr>
      <vt:lpstr>Arial</vt:lpstr>
      <vt:lpstr>Source Sans Pro</vt:lpstr>
      <vt:lpstr>Rubik</vt:lpstr>
      <vt:lpstr>Montserrat</vt:lpstr>
      <vt:lpstr>Helvetica Neue</vt:lpstr>
      <vt:lpstr>Airline Business Plan by Slidesgo</vt:lpstr>
      <vt:lpstr>Air Paradis</vt:lpstr>
      <vt:lpstr>Objectif</vt:lpstr>
      <vt:lpstr>Présentation PowerPoint</vt:lpstr>
      <vt:lpstr>Plan de la présentation</vt:lpstr>
      <vt:lpstr>Analyse Exploratoire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Modèle de base</vt:lpstr>
      <vt:lpstr>TextBlob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Modèle avancé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Deploiement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Points d’améliorations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Paradis</dc:title>
  <cp:lastModifiedBy>Mohamed-Reda Derraz</cp:lastModifiedBy>
  <cp:revision>62</cp:revision>
  <dcterms:modified xsi:type="dcterms:W3CDTF">2022-08-12T06:59:38Z</dcterms:modified>
</cp:coreProperties>
</file>